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3" r:id="rId5"/>
    <p:sldMasterId id="2147483704" r:id="rId6"/>
    <p:sldMasterId id="2147483705" r:id="rId7"/>
    <p:sldMasterId id="2147483706" r:id="rId8"/>
    <p:sldMasterId id="2147483707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</p:sldIdLst>
  <p:sldSz cy="5143500" cx="9144000"/>
  <p:notesSz cx="6858000" cy="9144000"/>
  <p:embeddedFontLst>
    <p:embeddedFont>
      <p:font typeface="Nanum Gothic"/>
      <p:regular r:id="rId84"/>
      <p:bold r:id="rId85"/>
    </p:embeddedFont>
    <p:embeddedFont>
      <p:font typeface="NanumGothic ExtraBold"/>
      <p:bold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8C9B268-2E57-41AD-8F48-356B8A113D44}">
  <a:tblStyle styleId="{68C9B268-2E57-41AD-8F48-356B8A113D44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font" Target="fonts/NanumGothic-regular.fntdata"/><Relationship Id="rId83" Type="http://schemas.openxmlformats.org/officeDocument/2006/relationships/slide" Target="slides/slide73.xml"/><Relationship Id="rId42" Type="http://schemas.openxmlformats.org/officeDocument/2006/relationships/slide" Target="slides/slide32.xml"/><Relationship Id="rId86" Type="http://schemas.openxmlformats.org/officeDocument/2006/relationships/font" Target="fonts/NanumGothicExtraBold-bold.fntdata"/><Relationship Id="rId41" Type="http://schemas.openxmlformats.org/officeDocument/2006/relationships/slide" Target="slides/slide31.xml"/><Relationship Id="rId85" Type="http://schemas.openxmlformats.org/officeDocument/2006/relationships/font" Target="fonts/NanumGothic-bold.fntdata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599da4d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6599da4df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599da4dfd_0_18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6599da4dfd_0_1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 sz="1200"/>
              <a:t>http://minheeblog.tistory.com/category/PPT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6599da4dfd_0_18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599da4dfd_0_18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6599da4dfd_0_1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 sz="1200"/>
              <a:t>http://minheeblog.tistory.com/category/PPT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6599da4dfd_0_18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599da4dfd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6599da4dfd_0_18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599da4dfd_0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6599da4dfd_0_19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599da4dfd_0_1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6599da4dfd_0_19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599da4dfd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6599da4dfd_0_19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599da4dfd_0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599da4dfd_0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599da4dfd_0_1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599da4dfd_0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599da4dfd_0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6599da4dfd_0_19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599da4dfd_0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6599da4dfd_0_19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599da4dfd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6599da4dfd_0_10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599da4dfd_0_1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599da4dfd_0_1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599da4dfd_0_1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6599da4dfd_0_19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6599da4dfd_0_2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6599da4dfd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599da4dfd_0_2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6599da4dfd_0_20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599da4dfd_0_2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6599da4dfd_0_20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599da4dfd_0_2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599da4dfd_0_2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599da4dfd_0_2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6599da4dfd_0_25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599da4dfd_0_2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6599da4dfd_0_20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6599da4dfd_0_2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6599da4dfd_0_20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6599da4dfd_0_2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6599da4dfd_0_25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599da4dfd_0_2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6599da4dfd_0_2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6599da4dfd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6599da4dfd_0_15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599da4dfd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6599da4dfd_0_15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599da4dfd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6599da4dfd_0_16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599da4dfd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6599da4dfd_0_16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6599da4dfd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6599da4dfd_0_16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6599da4dfd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6599da4dfd_0_16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6599da4dfd_0_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6599da4dfd_0_16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6599da4dfd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6599da4dfd_0_8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6599da4df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6599da4dfd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6599da4df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6599da4dfd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599da4dfd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6599da4dfd_0_17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599da4df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g6599da4dfd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6599da4df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6599da4dfd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6599da4dfd_0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6599da4dfd_0_2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6599da4dfd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6599da4dfd_0_2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6599da4dfd_0_2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6599da4dfd_0_2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6599da4dfd_0_2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6599da4dfd_0_2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6599da4dfd_0_2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6599da4dfd_0_24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599da4dfd_0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6599da4dfd_0_24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6599da4dfd_0_2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g6599da4dfd_0_2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6599da4df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6599da4df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599da4dfd_0_17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6599da4dfd_0_1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 sz="1200"/>
              <a:t>http://minheeblog.tistory.com/category/PPT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6599da4dfd_0_17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6599da4df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6599da4df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6599da4dfd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6599da4dfd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6599da4dfd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6599da4dfd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6599da4dfd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6599da4dfd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6599da4dfd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6599da4dfd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6599da4dfd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6599da4dfd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599da4dfd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599da4dfd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6599da4dfd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6599da4dfd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6599da4dfd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6599da4dfd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6599da4dfd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6599da4dfd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599da4dfd_0_17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6599da4dfd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 sz="1200"/>
              <a:t>http://minheeblog.tistory.com/category/PPT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6599da4dfd_0_17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6599da4dfd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6599da4dfd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6599da4dfd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6599da4dfd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6599da4dfd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6599da4dfd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6599da4dfd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6599da4dfd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6599da4dfd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6599da4dfd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6599da4dfd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6599da4dfd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599da4dfd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599da4dfd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599da4dfd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599da4dfd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6599da4dfd_2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6599da4dfd_2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6599da4dfd_2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6599da4dfd_2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599da4dfd_0_17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6599da4dfd_0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 sz="1200"/>
              <a:t>http://minheeblog.tistory.com/category/PPT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6599da4dfd_0_17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6599da4dfd_2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6599da4dfd_2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6599da4dfd_2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6599da4dfd_2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6599da4dfd_0_2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g6599da4dfd_0_2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6599da4dfd_0_2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g6599da4dfd_0_2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599da4dfd_0_17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6599da4dfd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 sz="1200"/>
              <a:t>http://minheeblog.tistory.com/category/PPT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6599da4dfd_0_17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599da4dfd_0_18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6599da4dfd_0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" sz="1200"/>
              <a:t>http://minheeblog.tistory.com/category/PPT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6599da4dfd_0_18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6" name="Google Shape;156;p3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7" name="Google Shape;157;p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3" name="Google Shape;163;p3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4" name="Google Shape;164;p31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3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66" name="Google Shape;166;p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9" name="Google Shape;209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4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4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" name="Google Shape;228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4" name="Google Shape;234;p42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4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6" name="Google Shape;236;p42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7" name="Google Shape;237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45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52" name="Google Shape;252;p45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53" name="Google Shape;253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6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59" name="Google Shape;259;p46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60" name="Google Shape;260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4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6" name="Google Shape;266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4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2" name="Google Shape;272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5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4" name="Google Shape;284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51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90" name="Google Shape;290;p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52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6" name="Google Shape;296;p5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5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5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2" name="Google Shape;302;p5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3" name="Google Shape;303;p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5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9" name="Google Shape;309;p5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0" name="Google Shape;310;p5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1" name="Google Shape;311;p5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2" name="Google Shape;312;p5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5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6" name="Google Shape;326;p5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27" name="Google Shape;327;p5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28" name="Google Shape;328;p5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34" name="Google Shape;334;p5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5" name="Google Shape;335;p5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" name="Google Shape;336;p5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1" name="Google Shape;341;p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5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6" name="Google Shape;346;p6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7" name="Google Shape;347;p6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7" name="Google Shape;277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78" name="Google Shape;278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79" name="Google Shape;279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80" name="Google Shape;280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192.168.0.134:8000/mai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Relationship Id="rId4" Type="http://schemas.openxmlformats.org/officeDocument/2006/relationships/image" Target="../media/image29.jp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7" Type="http://schemas.openxmlformats.org/officeDocument/2006/relationships/image" Target="../media/image99.jpg"/><Relationship Id="rId8" Type="http://schemas.openxmlformats.org/officeDocument/2006/relationships/image" Target="../media/image10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42.jpg"/><Relationship Id="rId7" Type="http://schemas.openxmlformats.org/officeDocument/2006/relationships/image" Target="../media/image3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jpg"/><Relationship Id="rId4" Type="http://schemas.openxmlformats.org/officeDocument/2006/relationships/image" Target="../media/image41.jpg"/><Relationship Id="rId5" Type="http://schemas.openxmlformats.org/officeDocument/2006/relationships/image" Target="../media/image50.jpg"/><Relationship Id="rId6" Type="http://schemas.openxmlformats.org/officeDocument/2006/relationships/image" Target="../media/image36.jpg"/><Relationship Id="rId7" Type="http://schemas.openxmlformats.org/officeDocument/2006/relationships/image" Target="../media/image3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jpg"/><Relationship Id="rId4" Type="http://schemas.openxmlformats.org/officeDocument/2006/relationships/image" Target="../media/image43.jpg"/><Relationship Id="rId5" Type="http://schemas.openxmlformats.org/officeDocument/2006/relationships/image" Target="../media/image49.jpg"/><Relationship Id="rId6" Type="http://schemas.openxmlformats.org/officeDocument/2006/relationships/image" Target="../media/image40.jpg"/><Relationship Id="rId7" Type="http://schemas.openxmlformats.org/officeDocument/2006/relationships/image" Target="../media/image5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jpg"/><Relationship Id="rId4" Type="http://schemas.openxmlformats.org/officeDocument/2006/relationships/image" Target="../media/image52.jpg"/><Relationship Id="rId5" Type="http://schemas.openxmlformats.org/officeDocument/2006/relationships/image" Target="../media/image44.jpg"/><Relationship Id="rId6" Type="http://schemas.openxmlformats.org/officeDocument/2006/relationships/image" Target="../media/image45.jpg"/><Relationship Id="rId7" Type="http://schemas.openxmlformats.org/officeDocument/2006/relationships/image" Target="../media/image46.jpg"/><Relationship Id="rId8" Type="http://schemas.openxmlformats.org/officeDocument/2006/relationships/image" Target="../media/image5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jpg"/><Relationship Id="rId4" Type="http://schemas.openxmlformats.org/officeDocument/2006/relationships/image" Target="../media/image58.jpg"/><Relationship Id="rId5" Type="http://schemas.openxmlformats.org/officeDocument/2006/relationships/image" Target="../media/image51.jpg"/><Relationship Id="rId6" Type="http://schemas.openxmlformats.org/officeDocument/2006/relationships/image" Target="../media/image5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9">
              <a:alpha val="9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000" y="0"/>
            <a:ext cx="460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1"/>
          <p:cNvSpPr/>
          <p:nvPr/>
        </p:nvSpPr>
        <p:spPr>
          <a:xfrm>
            <a:off x="-39000" y="2224275"/>
            <a:ext cx="47211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000">
                <a:solidFill>
                  <a:srgbClr val="10101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enjoy good health, to bring true happiness to one's family, to bring peace to all, one must first discipline and control one's own mind.</a:t>
            </a:r>
            <a:endParaRPr b="1" i="1" sz="1000" u="none" cap="none" strike="noStrike">
              <a:solidFill>
                <a:srgbClr val="F2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57" name="Google Shape;357;p61"/>
          <p:cNvCxnSpPr/>
          <p:nvPr/>
        </p:nvCxnSpPr>
        <p:spPr>
          <a:xfrm>
            <a:off x="0" y="2669494"/>
            <a:ext cx="70203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358" name="Google Shape;358;p61"/>
          <p:cNvSpPr txBox="1"/>
          <p:nvPr/>
        </p:nvSpPr>
        <p:spPr>
          <a:xfrm>
            <a:off x="566025" y="1613875"/>
            <a:ext cx="10827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Trebuchet MS"/>
                <a:ea typeface="Trebuchet MS"/>
                <a:cs typeface="Trebuchet MS"/>
                <a:sym typeface="Trebuchet MS"/>
              </a:rPr>
              <a:t>1조</a:t>
            </a:r>
            <a:endParaRPr b="1"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1466025" y="1678225"/>
            <a:ext cx="2034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0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Health</a:t>
            </a:r>
            <a:endParaRPr b="1" i="1" sz="3000">
              <a:solidFill>
                <a:srgbClr val="0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0" name="Google Shape;360;p61"/>
          <p:cNvCxnSpPr/>
          <p:nvPr/>
        </p:nvCxnSpPr>
        <p:spPr>
          <a:xfrm>
            <a:off x="1585625" y="2197200"/>
            <a:ext cx="1270800" cy="8100"/>
          </a:xfrm>
          <a:prstGeom prst="straightConnector1">
            <a:avLst/>
          </a:prstGeom>
          <a:noFill/>
          <a:ln cap="flat" cmpd="sng" w="28575">
            <a:solidFill>
              <a:srgbClr val="00808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0"/>
          <p:cNvSpPr/>
          <p:nvPr/>
        </p:nvSpPr>
        <p:spPr>
          <a:xfrm>
            <a:off x="251520" y="465516"/>
            <a:ext cx="8640900" cy="44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70"/>
          <p:cNvSpPr/>
          <p:nvPr/>
        </p:nvSpPr>
        <p:spPr>
          <a:xfrm>
            <a:off x="4067944" y="55575"/>
            <a:ext cx="936000" cy="7020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70"/>
          <p:cNvSpPr txBox="1"/>
          <p:nvPr/>
        </p:nvSpPr>
        <p:spPr>
          <a:xfrm>
            <a:off x="3995936" y="359321"/>
            <a:ext cx="10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400">
                <a:solidFill>
                  <a:schemeClr val="lt1"/>
                </a:solidFill>
              </a:rPr>
              <a:t>6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3779912" y="843558"/>
            <a:ext cx="2736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구현</a:t>
            </a:r>
            <a:endParaRPr>
              <a:solidFill>
                <a:srgbClr val="008080"/>
              </a:solidFill>
            </a:endParaRPr>
          </a:p>
        </p:txBody>
      </p:sp>
      <p:pic>
        <p:nvPicPr>
          <p:cNvPr id="564" name="Google Shape;56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491630"/>
            <a:ext cx="2620978" cy="291645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0"/>
          <p:cNvSpPr/>
          <p:nvPr/>
        </p:nvSpPr>
        <p:spPr>
          <a:xfrm>
            <a:off x="3780000" y="2733768"/>
            <a:ext cx="1080000" cy="466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2D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6" name="Google Shape;56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072" y="1410948"/>
            <a:ext cx="3460793" cy="294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70"/>
          <p:cNvGrpSpPr/>
          <p:nvPr/>
        </p:nvGrpSpPr>
        <p:grpSpPr>
          <a:xfrm>
            <a:off x="149762" y="649642"/>
            <a:ext cx="485145" cy="635800"/>
            <a:chOff x="2700416" y="1215041"/>
            <a:chExt cx="646860" cy="847733"/>
          </a:xfrm>
        </p:grpSpPr>
        <p:sp>
          <p:nvSpPr>
            <p:cNvPr id="568" name="Google Shape;568;p70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9" name="Google Shape;569;p70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0" name="Google Shape;570;p70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1" name="Google Shape;571;p70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2" name="Google Shape;572;p70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3" name="Google Shape;573;p70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4" name="Google Shape;574;p70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5" name="Google Shape;575;p70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6" name="Google Shape;576;p70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77" name="Google Shape;577;p70"/>
          <p:cNvSpPr/>
          <p:nvPr/>
        </p:nvSpPr>
        <p:spPr>
          <a:xfrm>
            <a:off x="109207" y="903188"/>
            <a:ext cx="63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Thumb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nail</a:t>
            </a:r>
            <a:endParaRPr b="1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1"/>
          <p:cNvSpPr/>
          <p:nvPr/>
        </p:nvSpPr>
        <p:spPr>
          <a:xfrm>
            <a:off x="251520" y="465516"/>
            <a:ext cx="8640900" cy="44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71"/>
          <p:cNvSpPr/>
          <p:nvPr/>
        </p:nvSpPr>
        <p:spPr>
          <a:xfrm>
            <a:off x="4067944" y="55575"/>
            <a:ext cx="936000" cy="7020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71"/>
          <p:cNvSpPr txBox="1"/>
          <p:nvPr/>
        </p:nvSpPr>
        <p:spPr>
          <a:xfrm>
            <a:off x="3995936" y="359321"/>
            <a:ext cx="10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400">
                <a:solidFill>
                  <a:schemeClr val="lt1"/>
                </a:solidFill>
              </a:rPr>
              <a:t>7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1"/>
          <p:cNvSpPr txBox="1"/>
          <p:nvPr/>
        </p:nvSpPr>
        <p:spPr>
          <a:xfrm>
            <a:off x="3779912" y="843558"/>
            <a:ext cx="2736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구현</a:t>
            </a:r>
            <a:endParaRPr>
              <a:solidFill>
                <a:srgbClr val="008080"/>
              </a:solidFill>
            </a:endParaRPr>
          </a:p>
        </p:txBody>
      </p:sp>
      <p:pic>
        <p:nvPicPr>
          <p:cNvPr id="587" name="Google Shape;58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96" y="1653648"/>
            <a:ext cx="2489263" cy="219553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1"/>
          <p:cNvSpPr txBox="1"/>
          <p:nvPr/>
        </p:nvSpPr>
        <p:spPr>
          <a:xfrm>
            <a:off x="3779912" y="1167594"/>
            <a:ext cx="676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Controller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71"/>
          <p:cNvSpPr txBox="1"/>
          <p:nvPr/>
        </p:nvSpPr>
        <p:spPr>
          <a:xfrm>
            <a:off x="3707904" y="2786400"/>
            <a:ext cx="676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thumbnailBoard.html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0" name="Google Shape;59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3928" y="1432800"/>
            <a:ext cx="2684526" cy="115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9912" y="3125622"/>
            <a:ext cx="4999813" cy="1519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" name="Google Shape;592;p71"/>
          <p:cNvGrpSpPr/>
          <p:nvPr/>
        </p:nvGrpSpPr>
        <p:grpSpPr>
          <a:xfrm>
            <a:off x="149762" y="649642"/>
            <a:ext cx="485145" cy="635800"/>
            <a:chOff x="2700416" y="1215041"/>
            <a:chExt cx="646860" cy="847733"/>
          </a:xfrm>
        </p:grpSpPr>
        <p:sp>
          <p:nvSpPr>
            <p:cNvPr id="593" name="Google Shape;593;p71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4" name="Google Shape;594;p71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5" name="Google Shape;595;p71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6" name="Google Shape;596;p71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7" name="Google Shape;597;p71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8" name="Google Shape;598;p71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9" name="Google Shape;599;p71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71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71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2" name="Google Shape;602;p71"/>
          <p:cNvSpPr/>
          <p:nvPr/>
        </p:nvSpPr>
        <p:spPr>
          <a:xfrm>
            <a:off x="109207" y="903188"/>
            <a:ext cx="63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Thumb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nail</a:t>
            </a:r>
            <a:endParaRPr b="1"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72"/>
          <p:cNvGrpSpPr/>
          <p:nvPr/>
        </p:nvGrpSpPr>
        <p:grpSpPr>
          <a:xfrm>
            <a:off x="2386616" y="1178375"/>
            <a:ext cx="4357039" cy="2334828"/>
            <a:chOff x="359127" y="546098"/>
            <a:chExt cx="11402877" cy="6110515"/>
          </a:xfrm>
        </p:grpSpPr>
        <p:sp>
          <p:nvSpPr>
            <p:cNvPr id="608" name="Google Shape;608;p72"/>
            <p:cNvSpPr/>
            <p:nvPr/>
          </p:nvSpPr>
          <p:spPr>
            <a:xfrm>
              <a:off x="359127" y="546098"/>
              <a:ext cx="11402877" cy="6110515"/>
            </a:xfrm>
            <a:custGeom>
              <a:rect b="b" l="l" r="r" t="t"/>
              <a:pathLst>
                <a:path extrusionOk="0" h="6110515" w="11402877">
                  <a:moveTo>
                    <a:pt x="11353900" y="0"/>
                  </a:moveTo>
                  <a:cubicBezTo>
                    <a:pt x="11150700" y="2032000"/>
                    <a:pt x="11416606" y="3713956"/>
                    <a:pt x="11402318" y="5425083"/>
                  </a:cubicBezTo>
                  <a:cubicBezTo>
                    <a:pt x="11401049" y="5495640"/>
                    <a:pt x="11300086" y="5559053"/>
                    <a:pt x="11298817" y="5629610"/>
                  </a:cubicBezTo>
                  <a:lnTo>
                    <a:pt x="11154670" y="5772767"/>
                  </a:lnTo>
                  <a:lnTo>
                    <a:pt x="11072322" y="5819871"/>
                  </a:lnTo>
                  <a:lnTo>
                    <a:pt x="10886182" y="6035991"/>
                  </a:lnTo>
                  <a:lnTo>
                    <a:pt x="63600" y="6110515"/>
                  </a:lnTo>
                  <a:cubicBezTo>
                    <a:pt x="419200" y="4399039"/>
                    <a:pt x="-235757" y="3344334"/>
                    <a:pt x="98071" y="68943"/>
                  </a:cubicBezTo>
                  <a:cubicBezTo>
                    <a:pt x="3731481" y="54429"/>
                    <a:pt x="6994775" y="246742"/>
                    <a:pt x="1135390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3F3F3F"/>
                  </a:solidFill>
                </a:rPr>
                <a:t>Meal-planner</a:t>
              </a:r>
              <a:endParaRPr b="1" sz="3000">
                <a:solidFill>
                  <a:srgbClr val="3F3F3F"/>
                </a:solidFill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7F7F7F"/>
                  </a:solidFill>
                </a:rPr>
                <a:t>김민서</a:t>
              </a:r>
              <a:endParaRPr b="1" i="0" sz="1200" u="none" cap="none" strike="noStrike">
                <a:solidFill>
                  <a:srgbClr val="7F7F7F"/>
                </a:solidFill>
              </a:endParaRPr>
            </a:p>
          </p:txBody>
        </p:sp>
        <p:sp>
          <p:nvSpPr>
            <p:cNvPr id="609" name="Google Shape;609;p72"/>
            <p:cNvSpPr/>
            <p:nvPr/>
          </p:nvSpPr>
          <p:spPr>
            <a:xfrm>
              <a:off x="11291213" y="5834016"/>
              <a:ext cx="468415" cy="676563"/>
            </a:xfrm>
            <a:custGeom>
              <a:rect b="b" l="l" r="r" t="t"/>
              <a:pathLst>
                <a:path extrusionOk="0" h="779900" w="468415">
                  <a:moveTo>
                    <a:pt x="468415" y="174171"/>
                  </a:moveTo>
                  <a:lnTo>
                    <a:pt x="146462" y="0"/>
                  </a:lnTo>
                  <a:cubicBezTo>
                    <a:pt x="153059" y="249326"/>
                    <a:pt x="95002" y="413514"/>
                    <a:pt x="0" y="779900"/>
                  </a:cubicBezTo>
                  <a:cubicBezTo>
                    <a:pt x="156138" y="577990"/>
                    <a:pt x="367696" y="546352"/>
                    <a:pt x="468415" y="174171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381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10" name="Google Shape;610;p72"/>
          <p:cNvGrpSpPr/>
          <p:nvPr/>
        </p:nvGrpSpPr>
        <p:grpSpPr>
          <a:xfrm>
            <a:off x="4453235" y="1035084"/>
            <a:ext cx="357300" cy="328484"/>
            <a:chOff x="588563" y="388700"/>
            <a:chExt cx="476400" cy="437979"/>
          </a:xfrm>
        </p:grpSpPr>
        <p:sp>
          <p:nvSpPr>
            <p:cNvPr id="611" name="Google Shape;611;p72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72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72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3"/>
          <p:cNvSpPr/>
          <p:nvPr/>
        </p:nvSpPr>
        <p:spPr>
          <a:xfrm>
            <a:off x="881508" y="178106"/>
            <a:ext cx="345000" cy="67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D600"/>
          </a:solidFill>
          <a:ln cap="flat" cmpd="sng" w="539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73"/>
          <p:cNvSpPr/>
          <p:nvPr/>
        </p:nvSpPr>
        <p:spPr>
          <a:xfrm>
            <a:off x="285750" y="409575"/>
            <a:ext cx="8524800" cy="4505400"/>
          </a:xfrm>
          <a:prstGeom prst="roundRect">
            <a:avLst>
              <a:gd fmla="val 3115" name="adj"/>
            </a:avLst>
          </a:prstGeom>
          <a:solidFill>
            <a:schemeClr val="lt1"/>
          </a:solidFill>
          <a:ln cap="flat" cmpd="sng" w="539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73"/>
          <p:cNvSpPr/>
          <p:nvPr/>
        </p:nvSpPr>
        <p:spPr>
          <a:xfrm>
            <a:off x="1096804" y="178105"/>
            <a:ext cx="4117758" cy="464294"/>
          </a:xfrm>
          <a:custGeom>
            <a:rect b="b" l="l" r="r" t="t"/>
            <a:pathLst>
              <a:path extrusionOk="0" h="706150" w="5903595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F2D600"/>
          </a:solidFill>
          <a:ln cap="flat" cmpd="sng" w="539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CONTENTS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3"/>
          <p:cNvSpPr/>
          <p:nvPr/>
        </p:nvSpPr>
        <p:spPr>
          <a:xfrm>
            <a:off x="5062538" y="95250"/>
            <a:ext cx="195300" cy="199200"/>
          </a:xfrm>
          <a:prstGeom prst="star5">
            <a:avLst>
              <a:gd fmla="val 26851" name="adj"/>
              <a:gd fmla="val 105146" name="hf"/>
              <a:gd fmla="val 110557" name="vf"/>
            </a:avLst>
          </a:prstGeom>
          <a:solidFill>
            <a:schemeClr val="lt1"/>
          </a:solidFill>
          <a:ln cap="rnd" cmpd="sng" w="38100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73"/>
          <p:cNvSpPr/>
          <p:nvPr/>
        </p:nvSpPr>
        <p:spPr>
          <a:xfrm>
            <a:off x="1091920" y="934091"/>
            <a:ext cx="3600000" cy="37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75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73"/>
          <p:cNvSpPr/>
          <p:nvPr/>
        </p:nvSpPr>
        <p:spPr>
          <a:xfrm>
            <a:off x="1112400" y="1011712"/>
            <a:ext cx="2556000" cy="288000"/>
          </a:xfrm>
          <a:prstGeom prst="roundRect">
            <a:avLst>
              <a:gd fmla="val 16667" name="adj"/>
            </a:avLst>
          </a:prstGeom>
          <a:solidFill>
            <a:srgbClr val="F2D600"/>
          </a:solidFill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1C4587"/>
                </a:solidFill>
                <a:latin typeface="Malgun Gothic"/>
                <a:ea typeface="Malgun Gothic"/>
                <a:cs typeface="Malgun Gothic"/>
                <a:sym typeface="Malgun Gothic"/>
              </a:rPr>
              <a:t>Benchmarking( 키플 / 닥터키친 )</a:t>
            </a:r>
            <a:endParaRPr b="1" sz="1200">
              <a:solidFill>
                <a:srgbClr val="1C45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73"/>
          <p:cNvSpPr/>
          <p:nvPr/>
        </p:nvSpPr>
        <p:spPr>
          <a:xfrm>
            <a:off x="1091920" y="1563953"/>
            <a:ext cx="3600000" cy="37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75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73"/>
          <p:cNvSpPr/>
          <p:nvPr/>
        </p:nvSpPr>
        <p:spPr>
          <a:xfrm>
            <a:off x="1112400" y="1648381"/>
            <a:ext cx="2556000" cy="288000"/>
          </a:xfrm>
          <a:prstGeom prst="roundRect">
            <a:avLst>
              <a:gd fmla="val 16667" name="adj"/>
            </a:avLst>
          </a:prstGeom>
          <a:solidFill>
            <a:srgbClr val="F2D600"/>
          </a:solidFill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1C4587"/>
                </a:solidFill>
                <a:latin typeface="Malgun Gothic"/>
                <a:ea typeface="Malgun Gothic"/>
                <a:cs typeface="Malgun Gothic"/>
                <a:sym typeface="Malgun Gothic"/>
              </a:rPr>
              <a:t>KaKao oven</a:t>
            </a:r>
            <a:endParaRPr b="1" sz="1200">
              <a:solidFill>
                <a:srgbClr val="1C45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73"/>
          <p:cNvSpPr/>
          <p:nvPr/>
        </p:nvSpPr>
        <p:spPr>
          <a:xfrm>
            <a:off x="1091920" y="2899877"/>
            <a:ext cx="3600000" cy="37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75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73"/>
          <p:cNvSpPr/>
          <p:nvPr/>
        </p:nvSpPr>
        <p:spPr>
          <a:xfrm>
            <a:off x="1091920" y="2270015"/>
            <a:ext cx="3600000" cy="37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75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73"/>
          <p:cNvSpPr/>
          <p:nvPr/>
        </p:nvSpPr>
        <p:spPr>
          <a:xfrm>
            <a:off x="1112400" y="2349000"/>
            <a:ext cx="2556000" cy="288000"/>
          </a:xfrm>
          <a:prstGeom prst="roundRect">
            <a:avLst>
              <a:gd fmla="val 16667" name="adj"/>
            </a:avLst>
          </a:prstGeom>
          <a:solidFill>
            <a:srgbClr val="F2D600"/>
          </a:solidFill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1C45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DB구조</a:t>
            </a:r>
            <a:endParaRPr b="1" sz="1200">
              <a:solidFill>
                <a:srgbClr val="1C45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73"/>
          <p:cNvSpPr/>
          <p:nvPr/>
        </p:nvSpPr>
        <p:spPr>
          <a:xfrm>
            <a:off x="1112400" y="2992200"/>
            <a:ext cx="2556000" cy="288000"/>
          </a:xfrm>
          <a:prstGeom prst="roundRect">
            <a:avLst>
              <a:gd fmla="val 16667" name="adj"/>
            </a:avLst>
          </a:prstGeom>
          <a:solidFill>
            <a:srgbClr val="F2D600"/>
          </a:solidFill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1C4587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page</a:t>
            </a:r>
            <a:endParaRPr b="1" sz="1200">
              <a:solidFill>
                <a:srgbClr val="1C45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73"/>
          <p:cNvSpPr/>
          <p:nvPr/>
        </p:nvSpPr>
        <p:spPr>
          <a:xfrm>
            <a:off x="1091920" y="3605939"/>
            <a:ext cx="3600000" cy="37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E75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73"/>
          <p:cNvSpPr/>
          <p:nvPr/>
        </p:nvSpPr>
        <p:spPr>
          <a:xfrm>
            <a:off x="1112400" y="3703822"/>
            <a:ext cx="2556000" cy="288000"/>
          </a:xfrm>
          <a:prstGeom prst="roundRect">
            <a:avLst>
              <a:gd fmla="val 16667" name="adj"/>
            </a:avLst>
          </a:prstGeom>
          <a:solidFill>
            <a:srgbClr val="F2D600"/>
          </a:solidFill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1C45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어려웠던부분 / 해결방안</a:t>
            </a:r>
            <a:endParaRPr b="1" sz="1200">
              <a:solidFill>
                <a:srgbClr val="1C45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4"/>
          <p:cNvSpPr/>
          <p:nvPr/>
        </p:nvSpPr>
        <p:spPr>
          <a:xfrm>
            <a:off x="881508" y="178106"/>
            <a:ext cx="345000" cy="67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D600"/>
          </a:solidFill>
          <a:ln cap="flat" cmpd="sng" w="539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74"/>
          <p:cNvSpPr/>
          <p:nvPr/>
        </p:nvSpPr>
        <p:spPr>
          <a:xfrm>
            <a:off x="285750" y="409575"/>
            <a:ext cx="8524800" cy="4505400"/>
          </a:xfrm>
          <a:prstGeom prst="roundRect">
            <a:avLst>
              <a:gd fmla="val 3115" name="adj"/>
            </a:avLst>
          </a:prstGeom>
          <a:solidFill>
            <a:schemeClr val="lt1"/>
          </a:solidFill>
          <a:ln cap="flat" cmpd="sng" w="539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74"/>
          <p:cNvSpPr/>
          <p:nvPr/>
        </p:nvSpPr>
        <p:spPr>
          <a:xfrm>
            <a:off x="1096804" y="178105"/>
            <a:ext cx="4117758" cy="464294"/>
          </a:xfrm>
          <a:custGeom>
            <a:rect b="b" l="l" r="r" t="t"/>
            <a:pathLst>
              <a:path extrusionOk="0" h="706150" w="5903595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F2D600"/>
          </a:solidFill>
          <a:ln cap="flat" cmpd="sng" w="539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4"/>
          <p:cNvSpPr/>
          <p:nvPr/>
        </p:nvSpPr>
        <p:spPr>
          <a:xfrm>
            <a:off x="5062538" y="95250"/>
            <a:ext cx="195300" cy="199200"/>
          </a:xfrm>
          <a:prstGeom prst="star5">
            <a:avLst>
              <a:gd fmla="val 26851" name="adj"/>
              <a:gd fmla="val 105146" name="hf"/>
              <a:gd fmla="val 110557" name="vf"/>
            </a:avLst>
          </a:prstGeom>
          <a:solidFill>
            <a:schemeClr val="lt1"/>
          </a:solidFill>
          <a:ln cap="rnd" cmpd="sng" w="38100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74"/>
          <p:cNvSpPr txBox="1"/>
          <p:nvPr/>
        </p:nvSpPr>
        <p:spPr>
          <a:xfrm>
            <a:off x="1337925" y="203800"/>
            <a:ext cx="2692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</a:rPr>
              <a:t>Bench - marking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641" name="Google Shape;6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50" y="783300"/>
            <a:ext cx="3856326" cy="186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775" y="2325525"/>
            <a:ext cx="4671174" cy="21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5"/>
          <p:cNvSpPr/>
          <p:nvPr/>
        </p:nvSpPr>
        <p:spPr>
          <a:xfrm>
            <a:off x="269345" y="409573"/>
            <a:ext cx="8552158" cy="4582886"/>
          </a:xfrm>
          <a:custGeom>
            <a:rect b="b" l="l" r="r" t="t"/>
            <a:pathLst>
              <a:path extrusionOk="0" h="6110515" w="11402877">
                <a:moveTo>
                  <a:pt x="11353900" y="0"/>
                </a:moveTo>
                <a:cubicBezTo>
                  <a:pt x="11150700" y="2032000"/>
                  <a:pt x="11416606" y="3713956"/>
                  <a:pt x="11402318" y="5425083"/>
                </a:cubicBezTo>
                <a:cubicBezTo>
                  <a:pt x="11401049" y="5495640"/>
                  <a:pt x="11300086" y="5559053"/>
                  <a:pt x="11298817" y="5629610"/>
                </a:cubicBezTo>
                <a:lnTo>
                  <a:pt x="11154670" y="5772767"/>
                </a:lnTo>
                <a:lnTo>
                  <a:pt x="11072322" y="5819871"/>
                </a:lnTo>
                <a:lnTo>
                  <a:pt x="10886182" y="6035991"/>
                </a:lnTo>
                <a:lnTo>
                  <a:pt x="63600" y="6110515"/>
                </a:lnTo>
                <a:cubicBezTo>
                  <a:pt x="419200" y="4399039"/>
                  <a:pt x="-235757" y="3344334"/>
                  <a:pt x="98071" y="68943"/>
                </a:cubicBezTo>
                <a:cubicBezTo>
                  <a:pt x="3731481" y="54429"/>
                  <a:pt x="6994775" y="246742"/>
                  <a:pt x="11353900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75"/>
          <p:cNvSpPr/>
          <p:nvPr/>
        </p:nvSpPr>
        <p:spPr>
          <a:xfrm>
            <a:off x="8468410" y="4375512"/>
            <a:ext cx="351311" cy="506935"/>
          </a:xfrm>
          <a:custGeom>
            <a:rect b="b" l="l" r="r" t="t"/>
            <a:pathLst>
              <a:path extrusionOk="0" h="779900" w="468415">
                <a:moveTo>
                  <a:pt x="468415" y="174171"/>
                </a:moveTo>
                <a:lnTo>
                  <a:pt x="146462" y="0"/>
                </a:lnTo>
                <a:cubicBezTo>
                  <a:pt x="153059" y="249326"/>
                  <a:pt x="95002" y="413514"/>
                  <a:pt x="0" y="779900"/>
                </a:cubicBezTo>
                <a:cubicBezTo>
                  <a:pt x="156138" y="577990"/>
                  <a:pt x="367696" y="546352"/>
                  <a:pt x="468415" y="174171"/>
                </a:cubicBezTo>
                <a:close/>
              </a:path>
            </a:pathLst>
          </a:custGeom>
          <a:solidFill>
            <a:srgbClr val="D8D8D8"/>
          </a:solidFill>
          <a:ln cap="flat" cmpd="sng" w="3810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49" name="Google Shape;649;p75"/>
          <p:cNvGrpSpPr/>
          <p:nvPr/>
        </p:nvGrpSpPr>
        <p:grpSpPr>
          <a:xfrm>
            <a:off x="441422" y="291525"/>
            <a:ext cx="357300" cy="328484"/>
            <a:chOff x="588563" y="388700"/>
            <a:chExt cx="476400" cy="437979"/>
          </a:xfrm>
        </p:grpSpPr>
        <p:sp>
          <p:nvSpPr>
            <p:cNvPr id="650" name="Google Shape;650;p75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1" name="Google Shape;651;p75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2" name="Google Shape;652;p75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53" name="Google Shape;653;p75"/>
          <p:cNvGrpSpPr/>
          <p:nvPr/>
        </p:nvGrpSpPr>
        <p:grpSpPr>
          <a:xfrm>
            <a:off x="8512806" y="235222"/>
            <a:ext cx="348075" cy="321723"/>
            <a:chOff x="11350409" y="313630"/>
            <a:chExt cx="464100" cy="428965"/>
          </a:xfrm>
        </p:grpSpPr>
        <p:sp>
          <p:nvSpPr>
            <p:cNvPr id="654" name="Google Shape;654;p75"/>
            <p:cNvSpPr/>
            <p:nvPr/>
          </p:nvSpPr>
          <p:spPr>
            <a:xfrm rot="257510">
              <a:off x="11466335" y="676810"/>
              <a:ext cx="160350" cy="59869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75"/>
            <p:cNvSpPr/>
            <p:nvPr/>
          </p:nvSpPr>
          <p:spPr>
            <a:xfrm flipH="1" rot="-10516656">
              <a:off x="11460164" y="472890"/>
              <a:ext cx="207705" cy="19806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6" name="Google Shape;656;p75"/>
            <p:cNvSpPr/>
            <p:nvPr/>
          </p:nvSpPr>
          <p:spPr>
            <a:xfrm rot="291381">
              <a:off x="11359207" y="332119"/>
              <a:ext cx="446503" cy="224921"/>
            </a:xfrm>
            <a:prstGeom prst="ellipse">
              <a:avLst/>
            </a:prstGeom>
            <a:solidFill>
              <a:srgbClr val="00B0F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57" name="Google Shape;65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75" y="805525"/>
            <a:ext cx="73246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8"/>
          <p:cNvSpPr/>
          <p:nvPr/>
        </p:nvSpPr>
        <p:spPr>
          <a:xfrm>
            <a:off x="269345" y="409573"/>
            <a:ext cx="8552158" cy="4582886"/>
          </a:xfrm>
          <a:custGeom>
            <a:rect b="b" l="l" r="r" t="t"/>
            <a:pathLst>
              <a:path extrusionOk="0" h="6110515" w="11402877">
                <a:moveTo>
                  <a:pt x="11353900" y="0"/>
                </a:moveTo>
                <a:cubicBezTo>
                  <a:pt x="11150700" y="2032000"/>
                  <a:pt x="11416606" y="3713956"/>
                  <a:pt x="11402318" y="5425083"/>
                </a:cubicBezTo>
                <a:cubicBezTo>
                  <a:pt x="11401049" y="5495640"/>
                  <a:pt x="11300086" y="5559053"/>
                  <a:pt x="11298817" y="5629610"/>
                </a:cubicBezTo>
                <a:lnTo>
                  <a:pt x="11154670" y="5772767"/>
                </a:lnTo>
                <a:lnTo>
                  <a:pt x="11072322" y="5819871"/>
                </a:lnTo>
                <a:lnTo>
                  <a:pt x="10886182" y="6035991"/>
                </a:lnTo>
                <a:lnTo>
                  <a:pt x="63600" y="6110515"/>
                </a:lnTo>
                <a:cubicBezTo>
                  <a:pt x="419200" y="4399039"/>
                  <a:pt x="-235757" y="3344334"/>
                  <a:pt x="98071" y="68943"/>
                </a:cubicBezTo>
                <a:cubicBezTo>
                  <a:pt x="3731481" y="54429"/>
                  <a:pt x="6994775" y="246742"/>
                  <a:pt x="11353900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78"/>
          <p:cNvSpPr/>
          <p:nvPr/>
        </p:nvSpPr>
        <p:spPr>
          <a:xfrm>
            <a:off x="8468410" y="4375512"/>
            <a:ext cx="351311" cy="506935"/>
          </a:xfrm>
          <a:custGeom>
            <a:rect b="b" l="l" r="r" t="t"/>
            <a:pathLst>
              <a:path extrusionOk="0" h="779900" w="468415">
                <a:moveTo>
                  <a:pt x="468415" y="174171"/>
                </a:moveTo>
                <a:lnTo>
                  <a:pt x="146462" y="0"/>
                </a:lnTo>
                <a:cubicBezTo>
                  <a:pt x="153059" y="249326"/>
                  <a:pt x="95002" y="413514"/>
                  <a:pt x="0" y="779900"/>
                </a:cubicBezTo>
                <a:cubicBezTo>
                  <a:pt x="156138" y="577990"/>
                  <a:pt x="367696" y="546352"/>
                  <a:pt x="468415" y="174171"/>
                </a:cubicBezTo>
                <a:close/>
              </a:path>
            </a:pathLst>
          </a:custGeom>
          <a:solidFill>
            <a:srgbClr val="D8D8D8"/>
          </a:solidFill>
          <a:ln cap="flat" cmpd="sng" w="3810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4" name="Google Shape;674;p78"/>
          <p:cNvGrpSpPr/>
          <p:nvPr/>
        </p:nvGrpSpPr>
        <p:grpSpPr>
          <a:xfrm>
            <a:off x="441422" y="291525"/>
            <a:ext cx="357300" cy="328484"/>
            <a:chOff x="588563" y="388700"/>
            <a:chExt cx="476400" cy="437979"/>
          </a:xfrm>
        </p:grpSpPr>
        <p:sp>
          <p:nvSpPr>
            <p:cNvPr id="675" name="Google Shape;675;p78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6" name="Google Shape;676;p78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78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78" name="Google Shape;678;p78"/>
          <p:cNvGrpSpPr/>
          <p:nvPr/>
        </p:nvGrpSpPr>
        <p:grpSpPr>
          <a:xfrm>
            <a:off x="8512806" y="235222"/>
            <a:ext cx="348075" cy="321723"/>
            <a:chOff x="11350409" y="313630"/>
            <a:chExt cx="464100" cy="428965"/>
          </a:xfrm>
        </p:grpSpPr>
        <p:sp>
          <p:nvSpPr>
            <p:cNvPr id="679" name="Google Shape;679;p78"/>
            <p:cNvSpPr/>
            <p:nvPr/>
          </p:nvSpPr>
          <p:spPr>
            <a:xfrm rot="257510">
              <a:off x="11466335" y="676810"/>
              <a:ext cx="160350" cy="59869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78"/>
            <p:cNvSpPr/>
            <p:nvPr/>
          </p:nvSpPr>
          <p:spPr>
            <a:xfrm flipH="1" rot="-10516656">
              <a:off x="11460164" y="472890"/>
              <a:ext cx="207705" cy="19806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78"/>
            <p:cNvSpPr/>
            <p:nvPr/>
          </p:nvSpPr>
          <p:spPr>
            <a:xfrm rot="291381">
              <a:off x="11359207" y="332119"/>
              <a:ext cx="446503" cy="224921"/>
            </a:xfrm>
            <a:prstGeom prst="ellipse">
              <a:avLst/>
            </a:prstGeom>
            <a:solidFill>
              <a:srgbClr val="00B0F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82" name="Google Shape;68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275" y="617225"/>
            <a:ext cx="6962550" cy="411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79"/>
          <p:cNvCxnSpPr/>
          <p:nvPr/>
        </p:nvCxnSpPr>
        <p:spPr>
          <a:xfrm>
            <a:off x="1115776" y="454678"/>
            <a:ext cx="6000" cy="4320000"/>
          </a:xfrm>
          <a:prstGeom prst="straightConnector1">
            <a:avLst/>
          </a:prstGeom>
          <a:noFill/>
          <a:ln cap="flat" cmpd="sng" w="1905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88" name="Google Shape;688;p79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689" name="Google Shape;689;p79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0" name="Google Shape;690;p79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1" name="Google Shape;691;p79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79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79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79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79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6" name="Google Shape;696;p79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79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98" name="Google Shape;698;p79"/>
          <p:cNvSpPr/>
          <p:nvPr/>
        </p:nvSpPr>
        <p:spPr>
          <a:xfrm>
            <a:off x="337807" y="674588"/>
            <a:ext cx="636300" cy="3744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Thumbnail</a:t>
            </a:r>
            <a:endParaRPr b="1" sz="1100">
              <a:solidFill>
                <a:srgbClr val="0C0C0C"/>
              </a:solidFill>
            </a:endParaRPr>
          </a:p>
        </p:txBody>
      </p:sp>
      <p:grpSp>
        <p:nvGrpSpPr>
          <p:cNvPr id="699" name="Google Shape;699;p79"/>
          <p:cNvGrpSpPr/>
          <p:nvPr/>
        </p:nvGrpSpPr>
        <p:grpSpPr>
          <a:xfrm>
            <a:off x="1362339" y="324493"/>
            <a:ext cx="7695986" cy="4669399"/>
            <a:chOff x="152400" y="522775"/>
            <a:chExt cx="8601751" cy="4468324"/>
          </a:xfrm>
        </p:grpSpPr>
        <p:pic>
          <p:nvPicPr>
            <p:cNvPr id="700" name="Google Shape;700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522775"/>
              <a:ext cx="8601751" cy="4468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p79"/>
            <p:cNvSpPr/>
            <p:nvPr/>
          </p:nvSpPr>
          <p:spPr>
            <a:xfrm>
              <a:off x="717700" y="1532850"/>
              <a:ext cx="6379500" cy="921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62"/>
          <p:cNvSpPr/>
          <p:nvPr/>
        </p:nvSpPr>
        <p:spPr>
          <a:xfrm>
            <a:off x="3229899" y="76200"/>
            <a:ext cx="2739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FFFFFF"/>
                </a:solidFill>
              </a:rPr>
              <a:t>T E A M</a:t>
            </a:r>
            <a:endParaRPr b="0" i="0" sz="7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7" name="Google Shape;367;p62"/>
          <p:cNvCxnSpPr/>
          <p:nvPr/>
        </p:nvCxnSpPr>
        <p:spPr>
          <a:xfrm>
            <a:off x="0" y="692285"/>
            <a:ext cx="9144000" cy="0"/>
          </a:xfrm>
          <a:prstGeom prst="straightConnector1">
            <a:avLst/>
          </a:prstGeom>
          <a:noFill/>
          <a:ln cap="rnd" cmpd="sng" w="222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368" name="Google Shape;368;p62"/>
          <p:cNvGrpSpPr/>
          <p:nvPr/>
        </p:nvGrpSpPr>
        <p:grpSpPr>
          <a:xfrm>
            <a:off x="433077" y="1836000"/>
            <a:ext cx="1187761" cy="1547844"/>
            <a:chOff x="2261118" y="2212520"/>
            <a:chExt cx="4814595" cy="5747657"/>
          </a:xfrm>
        </p:grpSpPr>
        <p:sp>
          <p:nvSpPr>
            <p:cNvPr id="369" name="Google Shape;369;p62"/>
            <p:cNvSpPr/>
            <p:nvPr/>
          </p:nvSpPr>
          <p:spPr>
            <a:xfrm>
              <a:off x="2261118" y="5352272"/>
              <a:ext cx="2071396" cy="2575249"/>
            </a:xfrm>
            <a:custGeom>
              <a:rect b="b" l="l" r="r" t="t"/>
              <a:pathLst>
                <a:path extrusionOk="0" h="2575249" w="2071396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dk1">
                <a:alpha val="2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p62"/>
            <p:cNvSpPr/>
            <p:nvPr/>
          </p:nvSpPr>
          <p:spPr>
            <a:xfrm>
              <a:off x="2315346" y="2212520"/>
              <a:ext cx="4760367" cy="5747657"/>
            </a:xfrm>
            <a:custGeom>
              <a:rect b="b" l="l" r="r" t="t"/>
              <a:pathLst>
                <a:path extrusionOk="0" h="5747657" w="476036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F7DCC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1" name="Google Shape;371;p62"/>
          <p:cNvSpPr/>
          <p:nvPr/>
        </p:nvSpPr>
        <p:spPr>
          <a:xfrm rot="-2514911">
            <a:off x="809064" y="1656989"/>
            <a:ext cx="431914" cy="359541"/>
          </a:xfrm>
          <a:custGeom>
            <a:rect b="b" l="l" r="r" t="t"/>
            <a:pathLst>
              <a:path extrusionOk="0" h="566642" w="730459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dk1">
              <a:alpha val="227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2" name="Google Shape;372;p62"/>
          <p:cNvGrpSpPr/>
          <p:nvPr/>
        </p:nvGrpSpPr>
        <p:grpSpPr>
          <a:xfrm>
            <a:off x="3946412" y="1863550"/>
            <a:ext cx="1187761" cy="1547844"/>
            <a:chOff x="2261118" y="2212520"/>
            <a:chExt cx="4814595" cy="5747657"/>
          </a:xfrm>
        </p:grpSpPr>
        <p:sp>
          <p:nvSpPr>
            <p:cNvPr id="373" name="Google Shape;373;p62"/>
            <p:cNvSpPr/>
            <p:nvPr/>
          </p:nvSpPr>
          <p:spPr>
            <a:xfrm>
              <a:off x="2261118" y="5352272"/>
              <a:ext cx="2071396" cy="2575249"/>
            </a:xfrm>
            <a:custGeom>
              <a:rect b="b" l="l" r="r" t="t"/>
              <a:pathLst>
                <a:path extrusionOk="0" h="2575249" w="2071396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dk1">
                <a:alpha val="2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p62"/>
            <p:cNvSpPr/>
            <p:nvPr/>
          </p:nvSpPr>
          <p:spPr>
            <a:xfrm>
              <a:off x="2315346" y="2212520"/>
              <a:ext cx="4760367" cy="5747657"/>
            </a:xfrm>
            <a:custGeom>
              <a:rect b="b" l="l" r="r" t="t"/>
              <a:pathLst>
                <a:path extrusionOk="0" h="5747657" w="476036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75" name="Google Shape;375;p62"/>
          <p:cNvGrpSpPr/>
          <p:nvPr/>
        </p:nvGrpSpPr>
        <p:grpSpPr>
          <a:xfrm>
            <a:off x="5703079" y="1836000"/>
            <a:ext cx="1187761" cy="1547844"/>
            <a:chOff x="2261118" y="2212520"/>
            <a:chExt cx="4814595" cy="5747657"/>
          </a:xfrm>
        </p:grpSpPr>
        <p:sp>
          <p:nvSpPr>
            <p:cNvPr id="376" name="Google Shape;376;p62"/>
            <p:cNvSpPr/>
            <p:nvPr/>
          </p:nvSpPr>
          <p:spPr>
            <a:xfrm>
              <a:off x="2261118" y="5352272"/>
              <a:ext cx="2071396" cy="2575249"/>
            </a:xfrm>
            <a:custGeom>
              <a:rect b="b" l="l" r="r" t="t"/>
              <a:pathLst>
                <a:path extrusionOk="0" h="2575249" w="2071396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dk1">
                <a:alpha val="2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62"/>
            <p:cNvSpPr/>
            <p:nvPr/>
          </p:nvSpPr>
          <p:spPr>
            <a:xfrm>
              <a:off x="2315346" y="2212520"/>
              <a:ext cx="4760367" cy="5747657"/>
            </a:xfrm>
            <a:custGeom>
              <a:rect b="b" l="l" r="r" t="t"/>
              <a:pathLst>
                <a:path extrusionOk="0" h="5747657" w="476036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87659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8" name="Google Shape;378;p62"/>
          <p:cNvSpPr/>
          <p:nvPr/>
        </p:nvSpPr>
        <p:spPr>
          <a:xfrm rot="-2360431">
            <a:off x="4667141" y="1644290"/>
            <a:ext cx="432103" cy="360414"/>
          </a:xfrm>
          <a:custGeom>
            <a:rect b="b" l="l" r="r" t="t"/>
            <a:pathLst>
              <a:path extrusionOk="0" h="566642" w="730459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dk1">
              <a:alpha val="227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9" name="Google Shape;379;p62"/>
          <p:cNvGrpSpPr/>
          <p:nvPr/>
        </p:nvGrpSpPr>
        <p:grpSpPr>
          <a:xfrm>
            <a:off x="7459746" y="1836000"/>
            <a:ext cx="1187761" cy="1547844"/>
            <a:chOff x="2261118" y="2212520"/>
            <a:chExt cx="4814595" cy="5747657"/>
          </a:xfrm>
        </p:grpSpPr>
        <p:sp>
          <p:nvSpPr>
            <p:cNvPr id="380" name="Google Shape;380;p62"/>
            <p:cNvSpPr/>
            <p:nvPr/>
          </p:nvSpPr>
          <p:spPr>
            <a:xfrm>
              <a:off x="2261118" y="5352272"/>
              <a:ext cx="2071396" cy="2575249"/>
            </a:xfrm>
            <a:custGeom>
              <a:rect b="b" l="l" r="r" t="t"/>
              <a:pathLst>
                <a:path extrusionOk="0" h="2575249" w="2071396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dk1">
                <a:alpha val="2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1" name="Google Shape;381;p62"/>
            <p:cNvSpPr/>
            <p:nvPr/>
          </p:nvSpPr>
          <p:spPr>
            <a:xfrm>
              <a:off x="2315346" y="2212520"/>
              <a:ext cx="4760367" cy="5747657"/>
            </a:xfrm>
            <a:custGeom>
              <a:rect b="b" l="l" r="r" t="t"/>
              <a:pathLst>
                <a:path extrusionOk="0" h="5747657" w="476036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FDF1A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2" name="Google Shape;382;p62"/>
          <p:cNvSpPr/>
          <p:nvPr/>
        </p:nvSpPr>
        <p:spPr>
          <a:xfrm rot="-2360431">
            <a:off x="5764764" y="1644290"/>
            <a:ext cx="432103" cy="360414"/>
          </a:xfrm>
          <a:custGeom>
            <a:rect b="b" l="l" r="r" t="t"/>
            <a:pathLst>
              <a:path extrusionOk="0" h="566642" w="730459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dk1">
              <a:alpha val="227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62"/>
          <p:cNvSpPr/>
          <p:nvPr/>
        </p:nvSpPr>
        <p:spPr>
          <a:xfrm>
            <a:off x="504000" y="3083886"/>
            <a:ext cx="10800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김성현</a:t>
            </a:r>
            <a:endParaRPr sz="1100"/>
          </a:p>
        </p:txBody>
      </p:sp>
      <p:grpSp>
        <p:nvGrpSpPr>
          <p:cNvPr id="384" name="Google Shape;384;p62"/>
          <p:cNvGrpSpPr/>
          <p:nvPr/>
        </p:nvGrpSpPr>
        <p:grpSpPr>
          <a:xfrm>
            <a:off x="2189745" y="1891100"/>
            <a:ext cx="1187761" cy="1547844"/>
            <a:chOff x="2261118" y="2212520"/>
            <a:chExt cx="4814595" cy="5747657"/>
          </a:xfrm>
        </p:grpSpPr>
        <p:sp>
          <p:nvSpPr>
            <p:cNvPr id="385" name="Google Shape;385;p62"/>
            <p:cNvSpPr/>
            <p:nvPr/>
          </p:nvSpPr>
          <p:spPr>
            <a:xfrm>
              <a:off x="2261118" y="5352272"/>
              <a:ext cx="2071396" cy="2575249"/>
            </a:xfrm>
            <a:custGeom>
              <a:rect b="b" l="l" r="r" t="t"/>
              <a:pathLst>
                <a:path extrusionOk="0" h="2575249" w="2071396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dk1">
                <a:alpha val="2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6" name="Google Shape;386;p62"/>
            <p:cNvSpPr/>
            <p:nvPr/>
          </p:nvSpPr>
          <p:spPr>
            <a:xfrm>
              <a:off x="2315346" y="2212520"/>
              <a:ext cx="4760367" cy="5747657"/>
            </a:xfrm>
            <a:custGeom>
              <a:rect b="b" l="l" r="r" t="t"/>
              <a:pathLst>
                <a:path extrusionOk="0" h="5747657" w="476036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7" name="Google Shape;387;p62"/>
          <p:cNvSpPr/>
          <p:nvPr/>
        </p:nvSpPr>
        <p:spPr>
          <a:xfrm rot="-2360431">
            <a:off x="2350318" y="1644290"/>
            <a:ext cx="432103" cy="360414"/>
          </a:xfrm>
          <a:custGeom>
            <a:rect b="b" l="l" r="r" t="t"/>
            <a:pathLst>
              <a:path extrusionOk="0" h="566642" w="730459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dk1">
              <a:alpha val="227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62"/>
          <p:cNvSpPr/>
          <p:nvPr/>
        </p:nvSpPr>
        <p:spPr>
          <a:xfrm rot="-2360431">
            <a:off x="7974564" y="1644290"/>
            <a:ext cx="432103" cy="360414"/>
          </a:xfrm>
          <a:custGeom>
            <a:rect b="b" l="l" r="r" t="t"/>
            <a:pathLst>
              <a:path extrusionOk="0" h="566642" w="730459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dk1">
              <a:alpha val="227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62"/>
          <p:cNvSpPr/>
          <p:nvPr/>
        </p:nvSpPr>
        <p:spPr>
          <a:xfrm>
            <a:off x="2256600" y="3085200"/>
            <a:ext cx="10800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9F9F9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고민석</a:t>
            </a:r>
            <a:endParaRPr sz="1100">
              <a:solidFill>
                <a:srgbClr val="F9F9F9"/>
              </a:solidFill>
            </a:endParaRPr>
          </a:p>
        </p:txBody>
      </p:sp>
      <p:sp>
        <p:nvSpPr>
          <p:cNvPr id="390" name="Google Shape;390;p62"/>
          <p:cNvSpPr/>
          <p:nvPr/>
        </p:nvSpPr>
        <p:spPr>
          <a:xfrm>
            <a:off x="4009200" y="3085200"/>
            <a:ext cx="10800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김민서</a:t>
            </a:r>
            <a:endParaRPr sz="1100"/>
          </a:p>
        </p:txBody>
      </p:sp>
      <p:sp>
        <p:nvSpPr>
          <p:cNvPr id="391" name="Google Shape;391;p62"/>
          <p:cNvSpPr/>
          <p:nvPr/>
        </p:nvSpPr>
        <p:spPr>
          <a:xfrm>
            <a:off x="5761800" y="3083886"/>
            <a:ext cx="10800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김주현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92" name="Google Shape;392;p62"/>
          <p:cNvSpPr/>
          <p:nvPr/>
        </p:nvSpPr>
        <p:spPr>
          <a:xfrm>
            <a:off x="7590600" y="3083886"/>
            <a:ext cx="10800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두원재</a:t>
            </a:r>
            <a:endParaRPr sz="1100"/>
          </a:p>
        </p:txBody>
      </p:sp>
      <p:sp>
        <p:nvSpPr>
          <p:cNvPr id="393" name="Google Shape;393;p62"/>
          <p:cNvSpPr txBox="1"/>
          <p:nvPr/>
        </p:nvSpPr>
        <p:spPr>
          <a:xfrm>
            <a:off x="2256600" y="2268000"/>
            <a:ext cx="10800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9F9F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자유게시판</a:t>
            </a:r>
            <a:endParaRPr sz="900">
              <a:solidFill>
                <a:srgbClr val="F9F9F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9F9F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(FreeBoard)</a:t>
            </a:r>
            <a:endParaRPr sz="1000">
              <a:solidFill>
                <a:srgbClr val="F9F9F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4" name="Google Shape;394;p62"/>
          <p:cNvSpPr txBox="1"/>
          <p:nvPr/>
        </p:nvSpPr>
        <p:spPr>
          <a:xfrm>
            <a:off x="5761800" y="2128200"/>
            <a:ext cx="10800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건강관리 문의 게시판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(StrutsBoard)</a:t>
            </a:r>
            <a:endParaRPr b="1"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p62"/>
          <p:cNvSpPr txBox="1"/>
          <p:nvPr/>
        </p:nvSpPr>
        <p:spPr>
          <a:xfrm>
            <a:off x="4009200" y="2124000"/>
            <a:ext cx="10800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식단선택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(Thumbnail)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62"/>
          <p:cNvSpPr txBox="1"/>
          <p:nvPr/>
        </p:nvSpPr>
        <p:spPr>
          <a:xfrm>
            <a:off x="7514400" y="2160000"/>
            <a:ext cx="10800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운동종류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소개게시판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(Thumbnail)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p62"/>
          <p:cNvSpPr txBox="1"/>
          <p:nvPr/>
        </p:nvSpPr>
        <p:spPr>
          <a:xfrm>
            <a:off x="504000" y="2052000"/>
            <a:ext cx="10800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페이지 오류문의 게시판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(StrutsBoard)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100"/>
            <a:ext cx="8839199" cy="483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1" name="Google Shape;711;p81"/>
          <p:cNvCxnSpPr/>
          <p:nvPr/>
        </p:nvCxnSpPr>
        <p:spPr>
          <a:xfrm>
            <a:off x="1115776" y="454678"/>
            <a:ext cx="6000" cy="4320000"/>
          </a:xfrm>
          <a:prstGeom prst="straightConnector1">
            <a:avLst/>
          </a:prstGeom>
          <a:noFill/>
          <a:ln cap="flat" cmpd="sng" w="1905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12" name="Google Shape;712;p81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713" name="Google Shape;713;p81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81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5" name="Google Shape;715;p81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6" name="Google Shape;716;p81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7" name="Google Shape;717;p81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8" name="Google Shape;718;p81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9" name="Google Shape;719;p81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0" name="Google Shape;720;p81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1" name="Google Shape;721;p81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2" name="Google Shape;722;p81"/>
          <p:cNvSpPr/>
          <p:nvPr/>
        </p:nvSpPr>
        <p:spPr>
          <a:xfrm>
            <a:off x="337807" y="674588"/>
            <a:ext cx="636300" cy="3744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Thumbnail</a:t>
            </a:r>
            <a:endParaRPr b="1" sz="1100">
              <a:solidFill>
                <a:srgbClr val="0C0C0C"/>
              </a:solidFill>
            </a:endParaRPr>
          </a:p>
        </p:txBody>
      </p:sp>
      <p:grpSp>
        <p:nvGrpSpPr>
          <p:cNvPr id="723" name="Google Shape;723;p81"/>
          <p:cNvGrpSpPr/>
          <p:nvPr/>
        </p:nvGrpSpPr>
        <p:grpSpPr>
          <a:xfrm>
            <a:off x="1258164" y="363277"/>
            <a:ext cx="7726093" cy="4627844"/>
            <a:chOff x="152400" y="522775"/>
            <a:chExt cx="8601751" cy="4468324"/>
          </a:xfrm>
        </p:grpSpPr>
        <p:pic>
          <p:nvPicPr>
            <p:cNvPr id="724" name="Google Shape;724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522775"/>
              <a:ext cx="8601751" cy="4468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81"/>
            <p:cNvSpPr/>
            <p:nvPr/>
          </p:nvSpPr>
          <p:spPr>
            <a:xfrm>
              <a:off x="717700" y="2447250"/>
              <a:ext cx="6379500" cy="1281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875"/>
            <a:ext cx="8832101" cy="49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5" name="Google Shape;735;p83"/>
          <p:cNvCxnSpPr/>
          <p:nvPr/>
        </p:nvCxnSpPr>
        <p:spPr>
          <a:xfrm>
            <a:off x="1115776" y="454678"/>
            <a:ext cx="6000" cy="4320000"/>
          </a:xfrm>
          <a:prstGeom prst="straightConnector1">
            <a:avLst/>
          </a:prstGeom>
          <a:noFill/>
          <a:ln cap="flat" cmpd="sng" w="1905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36" name="Google Shape;736;p83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737" name="Google Shape;737;p83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8" name="Google Shape;738;p83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9" name="Google Shape;739;p83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0" name="Google Shape;740;p83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1" name="Google Shape;741;p83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2" name="Google Shape;742;p83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3" name="Google Shape;743;p83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4" name="Google Shape;744;p83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5" name="Google Shape;745;p83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46" name="Google Shape;746;p83"/>
          <p:cNvSpPr/>
          <p:nvPr/>
        </p:nvSpPr>
        <p:spPr>
          <a:xfrm>
            <a:off x="337807" y="674588"/>
            <a:ext cx="636300" cy="3744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Thumbnail</a:t>
            </a:r>
            <a:endParaRPr b="1" sz="1100">
              <a:solidFill>
                <a:srgbClr val="0C0C0C"/>
              </a:solidFill>
            </a:endParaRPr>
          </a:p>
        </p:txBody>
      </p:sp>
      <p:pic>
        <p:nvPicPr>
          <p:cNvPr id="747" name="Google Shape;74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00" y="158400"/>
            <a:ext cx="7826250" cy="4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3"/>
          <p:cNvSpPr/>
          <p:nvPr/>
        </p:nvSpPr>
        <p:spPr>
          <a:xfrm>
            <a:off x="1655125" y="3411275"/>
            <a:ext cx="4509900" cy="1302600"/>
          </a:xfrm>
          <a:prstGeom prst="rect">
            <a:avLst/>
          </a:prstGeom>
          <a:noFill/>
          <a:ln cap="flat" cmpd="sng" w="1905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3" name="Google Shape;753;p84"/>
          <p:cNvCxnSpPr/>
          <p:nvPr/>
        </p:nvCxnSpPr>
        <p:spPr>
          <a:xfrm>
            <a:off x="1115776" y="454678"/>
            <a:ext cx="6000" cy="4320000"/>
          </a:xfrm>
          <a:prstGeom prst="straightConnector1">
            <a:avLst/>
          </a:prstGeom>
          <a:noFill/>
          <a:ln cap="flat" cmpd="sng" w="1905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54" name="Google Shape;754;p84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755" name="Google Shape;755;p84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6" name="Google Shape;756;p84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7" name="Google Shape;757;p84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8" name="Google Shape;758;p84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9" name="Google Shape;759;p84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0" name="Google Shape;760;p84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1" name="Google Shape;761;p84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2" name="Google Shape;762;p84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3" name="Google Shape;763;p84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64" name="Google Shape;764;p84"/>
          <p:cNvSpPr/>
          <p:nvPr/>
        </p:nvSpPr>
        <p:spPr>
          <a:xfrm>
            <a:off x="337807" y="674588"/>
            <a:ext cx="636300" cy="3744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Thumbnail</a:t>
            </a:r>
            <a:endParaRPr b="1" sz="1100">
              <a:solidFill>
                <a:srgbClr val="0C0C0C"/>
              </a:solidFill>
            </a:endParaRPr>
          </a:p>
        </p:txBody>
      </p:sp>
      <p:grpSp>
        <p:nvGrpSpPr>
          <p:cNvPr id="765" name="Google Shape;765;p84"/>
          <p:cNvGrpSpPr/>
          <p:nvPr/>
        </p:nvGrpSpPr>
        <p:grpSpPr>
          <a:xfrm>
            <a:off x="1230475" y="497950"/>
            <a:ext cx="7812000" cy="4264549"/>
            <a:chOff x="1230475" y="497950"/>
            <a:chExt cx="7812000" cy="4264549"/>
          </a:xfrm>
        </p:grpSpPr>
        <p:pic>
          <p:nvPicPr>
            <p:cNvPr id="766" name="Google Shape;766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0475" y="497950"/>
              <a:ext cx="7812000" cy="4264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Google Shape;767;p84"/>
            <p:cNvSpPr/>
            <p:nvPr/>
          </p:nvSpPr>
          <p:spPr>
            <a:xfrm>
              <a:off x="1685165" y="3737325"/>
              <a:ext cx="6687300" cy="849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675"/>
            <a:ext cx="8839199" cy="47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86"/>
          <p:cNvGrpSpPr/>
          <p:nvPr/>
        </p:nvGrpSpPr>
        <p:grpSpPr>
          <a:xfrm>
            <a:off x="2386616" y="1178375"/>
            <a:ext cx="4357039" cy="2334828"/>
            <a:chOff x="359127" y="546098"/>
            <a:chExt cx="11402877" cy="6110515"/>
          </a:xfrm>
        </p:grpSpPr>
        <p:sp>
          <p:nvSpPr>
            <p:cNvPr id="778" name="Google Shape;778;p86"/>
            <p:cNvSpPr/>
            <p:nvPr/>
          </p:nvSpPr>
          <p:spPr>
            <a:xfrm>
              <a:off x="359127" y="546098"/>
              <a:ext cx="11402877" cy="6110515"/>
            </a:xfrm>
            <a:custGeom>
              <a:rect b="b" l="l" r="r" t="t"/>
              <a:pathLst>
                <a:path extrusionOk="0" h="6110515" w="11402877">
                  <a:moveTo>
                    <a:pt x="11353900" y="0"/>
                  </a:moveTo>
                  <a:cubicBezTo>
                    <a:pt x="11150700" y="2032000"/>
                    <a:pt x="11416606" y="3713956"/>
                    <a:pt x="11402318" y="5425083"/>
                  </a:cubicBezTo>
                  <a:cubicBezTo>
                    <a:pt x="11401049" y="5495640"/>
                    <a:pt x="11300086" y="5559053"/>
                    <a:pt x="11298817" y="5629610"/>
                  </a:cubicBezTo>
                  <a:lnTo>
                    <a:pt x="11154670" y="5772767"/>
                  </a:lnTo>
                  <a:lnTo>
                    <a:pt x="11072322" y="5819871"/>
                  </a:lnTo>
                  <a:lnTo>
                    <a:pt x="10886182" y="6035991"/>
                  </a:lnTo>
                  <a:lnTo>
                    <a:pt x="63600" y="6110515"/>
                  </a:lnTo>
                  <a:cubicBezTo>
                    <a:pt x="419200" y="4399039"/>
                    <a:pt x="-235757" y="3344334"/>
                    <a:pt x="98071" y="68943"/>
                  </a:cubicBezTo>
                  <a:cubicBezTo>
                    <a:pt x="3731481" y="54429"/>
                    <a:pt x="6994775" y="246742"/>
                    <a:pt x="1135390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3F3F3F"/>
                </a:solidFill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3F3F3F"/>
                  </a:solidFill>
                </a:rPr>
                <a:t>어려웠던 부분</a:t>
              </a:r>
              <a:endParaRPr b="1" sz="2400">
                <a:solidFill>
                  <a:srgbClr val="3F3F3F"/>
                </a:solidFill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3F3F3F"/>
                  </a:solidFill>
                </a:rPr>
                <a:t>&amp;</a:t>
              </a:r>
              <a:endParaRPr b="1" sz="3000">
                <a:solidFill>
                  <a:srgbClr val="3F3F3F"/>
                </a:solidFill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3F3F3F"/>
                  </a:solidFill>
                </a:rPr>
                <a:t>해결방안</a:t>
              </a:r>
              <a:endParaRPr b="1" sz="2400">
                <a:solidFill>
                  <a:srgbClr val="3F3F3F"/>
                </a:solidFill>
              </a:endParaRPr>
            </a:p>
          </p:txBody>
        </p:sp>
        <p:sp>
          <p:nvSpPr>
            <p:cNvPr id="779" name="Google Shape;779;p86"/>
            <p:cNvSpPr/>
            <p:nvPr/>
          </p:nvSpPr>
          <p:spPr>
            <a:xfrm>
              <a:off x="11291213" y="5834016"/>
              <a:ext cx="468415" cy="676563"/>
            </a:xfrm>
            <a:custGeom>
              <a:rect b="b" l="l" r="r" t="t"/>
              <a:pathLst>
                <a:path extrusionOk="0" h="779900" w="468415">
                  <a:moveTo>
                    <a:pt x="468415" y="174171"/>
                  </a:moveTo>
                  <a:lnTo>
                    <a:pt x="146462" y="0"/>
                  </a:lnTo>
                  <a:cubicBezTo>
                    <a:pt x="153059" y="249326"/>
                    <a:pt x="95002" y="413514"/>
                    <a:pt x="0" y="779900"/>
                  </a:cubicBezTo>
                  <a:cubicBezTo>
                    <a:pt x="156138" y="577990"/>
                    <a:pt x="367696" y="546352"/>
                    <a:pt x="468415" y="174171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381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80" name="Google Shape;780;p86"/>
          <p:cNvGrpSpPr/>
          <p:nvPr/>
        </p:nvGrpSpPr>
        <p:grpSpPr>
          <a:xfrm>
            <a:off x="4453235" y="1035084"/>
            <a:ext cx="357300" cy="328484"/>
            <a:chOff x="588563" y="388700"/>
            <a:chExt cx="476400" cy="437979"/>
          </a:xfrm>
        </p:grpSpPr>
        <p:sp>
          <p:nvSpPr>
            <p:cNvPr id="781" name="Google Shape;781;p86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2" name="Google Shape;782;p86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3" name="Google Shape;783;p86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8" name="Google Shape;788;p87"/>
          <p:cNvCxnSpPr/>
          <p:nvPr/>
        </p:nvCxnSpPr>
        <p:spPr>
          <a:xfrm>
            <a:off x="1115776" y="454678"/>
            <a:ext cx="6000" cy="4320000"/>
          </a:xfrm>
          <a:prstGeom prst="straightConnector1">
            <a:avLst/>
          </a:prstGeom>
          <a:noFill/>
          <a:ln cap="flat" cmpd="sng" w="1905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89" name="Google Shape;789;p87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790" name="Google Shape;790;p87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1" name="Google Shape;791;p87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2" name="Google Shape;792;p87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3" name="Google Shape;793;p87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4" name="Google Shape;794;p87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5" name="Google Shape;795;p87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6" name="Google Shape;796;p87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7" name="Google Shape;797;p87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8" name="Google Shape;798;p87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99" name="Google Shape;799;p87"/>
          <p:cNvSpPr/>
          <p:nvPr/>
        </p:nvSpPr>
        <p:spPr>
          <a:xfrm>
            <a:off x="337807" y="674588"/>
            <a:ext cx="636300" cy="3744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Thumbnail</a:t>
            </a:r>
            <a:endParaRPr b="1" sz="1100">
              <a:solidFill>
                <a:srgbClr val="0C0C0C"/>
              </a:solidFill>
            </a:endParaRPr>
          </a:p>
        </p:txBody>
      </p:sp>
      <p:pic>
        <p:nvPicPr>
          <p:cNvPr id="800" name="Google Shape;80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00" y="158400"/>
            <a:ext cx="7826250" cy="4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7"/>
          <p:cNvSpPr/>
          <p:nvPr/>
        </p:nvSpPr>
        <p:spPr>
          <a:xfrm>
            <a:off x="1731325" y="1506275"/>
            <a:ext cx="6562200" cy="1905000"/>
          </a:xfrm>
          <a:prstGeom prst="rect">
            <a:avLst/>
          </a:prstGeom>
          <a:noFill/>
          <a:ln cap="flat" cmpd="sng" w="19050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87"/>
          <p:cNvSpPr/>
          <p:nvPr/>
        </p:nvSpPr>
        <p:spPr>
          <a:xfrm>
            <a:off x="5750425" y="3304950"/>
            <a:ext cx="824100" cy="8418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7" name="Google Shape;807;p88"/>
          <p:cNvCxnSpPr/>
          <p:nvPr/>
        </p:nvCxnSpPr>
        <p:spPr>
          <a:xfrm>
            <a:off x="1115776" y="454678"/>
            <a:ext cx="6000" cy="4320000"/>
          </a:xfrm>
          <a:prstGeom prst="straightConnector1">
            <a:avLst/>
          </a:prstGeom>
          <a:noFill/>
          <a:ln cap="flat" cmpd="sng" w="1905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08" name="Google Shape;808;p88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809" name="Google Shape;809;p88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0" name="Google Shape;810;p88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1" name="Google Shape;811;p88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2" name="Google Shape;812;p88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3" name="Google Shape;813;p88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4" name="Google Shape;814;p88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5" name="Google Shape;815;p88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6" name="Google Shape;816;p88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7" name="Google Shape;817;p88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18" name="Google Shape;818;p88"/>
          <p:cNvSpPr/>
          <p:nvPr/>
        </p:nvSpPr>
        <p:spPr>
          <a:xfrm>
            <a:off x="337807" y="674588"/>
            <a:ext cx="636300" cy="3744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Thumbnail</a:t>
            </a:r>
            <a:endParaRPr b="1" sz="1100">
              <a:solidFill>
                <a:srgbClr val="0C0C0C"/>
              </a:solidFill>
            </a:endParaRPr>
          </a:p>
        </p:txBody>
      </p:sp>
      <p:pic>
        <p:nvPicPr>
          <p:cNvPr id="819" name="Google Shape;81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451" y="454674"/>
            <a:ext cx="7717423" cy="2393438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88"/>
          <p:cNvSpPr/>
          <p:nvPr/>
        </p:nvSpPr>
        <p:spPr>
          <a:xfrm>
            <a:off x="3317351" y="2078955"/>
            <a:ext cx="5729946" cy="2917771"/>
          </a:xfrm>
          <a:custGeom>
            <a:rect b="b" l="l" r="r" t="t"/>
            <a:pathLst>
              <a:path extrusionOk="0" h="6110515" w="11402877">
                <a:moveTo>
                  <a:pt x="11353900" y="0"/>
                </a:moveTo>
                <a:cubicBezTo>
                  <a:pt x="11150700" y="2032000"/>
                  <a:pt x="11416606" y="3713956"/>
                  <a:pt x="11402318" y="5425083"/>
                </a:cubicBezTo>
                <a:cubicBezTo>
                  <a:pt x="11401049" y="5495640"/>
                  <a:pt x="11300086" y="5559053"/>
                  <a:pt x="11298817" y="5629610"/>
                </a:cubicBezTo>
                <a:lnTo>
                  <a:pt x="11154670" y="5772767"/>
                </a:lnTo>
                <a:lnTo>
                  <a:pt x="11072322" y="5819871"/>
                </a:lnTo>
                <a:lnTo>
                  <a:pt x="10886182" y="6035991"/>
                </a:lnTo>
                <a:lnTo>
                  <a:pt x="63600" y="6110515"/>
                </a:lnTo>
                <a:cubicBezTo>
                  <a:pt x="419200" y="4399039"/>
                  <a:pt x="-235757" y="3344334"/>
                  <a:pt x="98071" y="68943"/>
                </a:cubicBezTo>
                <a:cubicBezTo>
                  <a:pt x="3731481" y="54429"/>
                  <a:pt x="6994775" y="246742"/>
                  <a:pt x="11353900" y="0"/>
                </a:cubicBez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1" name="Google Shape;821;p88"/>
          <p:cNvSpPr/>
          <p:nvPr/>
        </p:nvSpPr>
        <p:spPr>
          <a:xfrm>
            <a:off x="8809891" y="4609836"/>
            <a:ext cx="235379" cy="323658"/>
          </a:xfrm>
          <a:custGeom>
            <a:rect b="b" l="l" r="r" t="t"/>
            <a:pathLst>
              <a:path extrusionOk="0" h="779900" w="468415">
                <a:moveTo>
                  <a:pt x="468415" y="174171"/>
                </a:moveTo>
                <a:lnTo>
                  <a:pt x="146462" y="0"/>
                </a:lnTo>
                <a:cubicBezTo>
                  <a:pt x="153059" y="249326"/>
                  <a:pt x="95002" y="413514"/>
                  <a:pt x="0" y="779900"/>
                </a:cubicBezTo>
                <a:cubicBezTo>
                  <a:pt x="156138" y="577990"/>
                  <a:pt x="367696" y="546352"/>
                  <a:pt x="468415" y="174171"/>
                </a:cubicBezTo>
                <a:close/>
              </a:path>
            </a:pathLst>
          </a:custGeom>
          <a:solidFill>
            <a:srgbClr val="F2D600"/>
          </a:solidFill>
          <a:ln cap="flat" cmpd="sng" w="3810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2" name="Google Shape;822;p88"/>
          <p:cNvGrpSpPr/>
          <p:nvPr/>
        </p:nvGrpSpPr>
        <p:grpSpPr>
          <a:xfrm>
            <a:off x="3432669" y="2003615"/>
            <a:ext cx="239391" cy="209617"/>
            <a:chOff x="588563" y="388700"/>
            <a:chExt cx="476400" cy="437979"/>
          </a:xfrm>
        </p:grpSpPr>
        <p:sp>
          <p:nvSpPr>
            <p:cNvPr id="823" name="Google Shape;823;p88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4" name="Google Shape;824;p88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5" name="Google Shape;825;p88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26" name="Google Shape;826;p88"/>
          <p:cNvGrpSpPr/>
          <p:nvPr/>
        </p:nvGrpSpPr>
        <p:grpSpPr>
          <a:xfrm>
            <a:off x="8840497" y="1967687"/>
            <a:ext cx="233210" cy="205302"/>
            <a:chOff x="11350409" y="313630"/>
            <a:chExt cx="464100" cy="428965"/>
          </a:xfrm>
        </p:grpSpPr>
        <p:sp>
          <p:nvSpPr>
            <p:cNvPr id="827" name="Google Shape;827;p88"/>
            <p:cNvSpPr/>
            <p:nvPr/>
          </p:nvSpPr>
          <p:spPr>
            <a:xfrm rot="257510">
              <a:off x="11466335" y="676810"/>
              <a:ext cx="160350" cy="59869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8" name="Google Shape;828;p88"/>
            <p:cNvSpPr/>
            <p:nvPr/>
          </p:nvSpPr>
          <p:spPr>
            <a:xfrm flipH="1" rot="-10516656">
              <a:off x="11460164" y="472890"/>
              <a:ext cx="207705" cy="19806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9" name="Google Shape;829;p88"/>
            <p:cNvSpPr/>
            <p:nvPr/>
          </p:nvSpPr>
          <p:spPr>
            <a:xfrm rot="291381">
              <a:off x="11359207" y="332119"/>
              <a:ext cx="446503" cy="224921"/>
            </a:xfrm>
            <a:prstGeom prst="ellipse">
              <a:avLst/>
            </a:prstGeom>
            <a:solidFill>
              <a:srgbClr val="00B0F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30" name="Google Shape;830;p88"/>
          <p:cNvGrpSpPr/>
          <p:nvPr/>
        </p:nvGrpSpPr>
        <p:grpSpPr>
          <a:xfrm>
            <a:off x="3160299" y="2278219"/>
            <a:ext cx="1080038" cy="359984"/>
            <a:chOff x="1635164" y="2479457"/>
            <a:chExt cx="1323900" cy="372000"/>
          </a:xfrm>
        </p:grpSpPr>
        <p:sp>
          <p:nvSpPr>
            <p:cNvPr id="831" name="Google Shape;831;p88"/>
            <p:cNvSpPr/>
            <p:nvPr/>
          </p:nvSpPr>
          <p:spPr>
            <a:xfrm>
              <a:off x="1635164" y="2479457"/>
              <a:ext cx="1323900" cy="372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254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</a:t>
              </a:r>
              <a:endParaRPr sz="1100"/>
            </a:p>
          </p:txBody>
        </p:sp>
        <p:sp>
          <p:nvSpPr>
            <p:cNvPr id="832" name="Google Shape;832;p88"/>
            <p:cNvSpPr/>
            <p:nvPr/>
          </p:nvSpPr>
          <p:spPr>
            <a:xfrm>
              <a:off x="1693987" y="2536864"/>
              <a:ext cx="1222200" cy="301500"/>
            </a:xfrm>
            <a:prstGeom prst="roundRect">
              <a:avLst>
                <a:gd fmla="val 50000" name="adj"/>
              </a:avLst>
            </a:prstGeom>
            <a:solidFill>
              <a:srgbClr val="F2D6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/>
                <a:t>동적쿼리</a:t>
              </a:r>
              <a:endParaRPr b="1" sz="1200"/>
            </a:p>
          </p:txBody>
        </p:sp>
      </p:grpSp>
      <p:sp>
        <p:nvSpPr>
          <p:cNvPr id="833" name="Google Shape;833;p88"/>
          <p:cNvSpPr txBox="1"/>
          <p:nvPr/>
        </p:nvSpPr>
        <p:spPr>
          <a:xfrm>
            <a:off x="3526475" y="2628025"/>
            <a:ext cx="53139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일반적으로 언급하는 동적쿼리란, 코드의 실행 시점에 SQL문이 동적으로 구성되고 실행되는 쿼리를 말한다.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ODBC를 사용하는 C 언어 계열에서, SQL문을 문자 배열에서 동적으로 구성한 뒤 이를 ODBC API, SQLPrepare 혹은 SQLExecDirect 함수로 전달하거나 ADO를 사용하는 Visual Basic, ASP 등에서 SQL문을 문자열로 동적으로 구성한 뒤 이를 Connection 오브젝트나 Recordset 오브젝트를 통해서 호출하는 경우가 이에 해당한다.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Malgun Gothic"/>
                <a:ea typeface="Malgun Gothic"/>
                <a:cs typeface="Malgun Gothic"/>
                <a:sym typeface="Malgun Gothic"/>
              </a:rPr>
              <a:t>참고, SQL Server.NET Data Provider의 경우엔 동적 쿼리를 호출하더라도 순수한 쿼리 형태로 호출되지 않고, SQL Server의 확장 저장 프로시저, sp_executesql을 통해서 자동 변환이 된다. 이는 Ad hoc 쿼리와 Precompiled 쿼리(저장 프로시저, 트리거 등)의 중간형태인 Parameterized 쿼리의 생성 방법 중의 하나입니다.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89"/>
          <p:cNvGrpSpPr/>
          <p:nvPr/>
        </p:nvGrpSpPr>
        <p:grpSpPr>
          <a:xfrm>
            <a:off x="2386616" y="1178375"/>
            <a:ext cx="4357039" cy="2334828"/>
            <a:chOff x="359127" y="546098"/>
            <a:chExt cx="11402877" cy="6110515"/>
          </a:xfrm>
        </p:grpSpPr>
        <p:sp>
          <p:nvSpPr>
            <p:cNvPr id="839" name="Google Shape;839;p89"/>
            <p:cNvSpPr/>
            <p:nvPr/>
          </p:nvSpPr>
          <p:spPr>
            <a:xfrm>
              <a:off x="359127" y="546098"/>
              <a:ext cx="11402877" cy="6110515"/>
            </a:xfrm>
            <a:custGeom>
              <a:rect b="b" l="l" r="r" t="t"/>
              <a:pathLst>
                <a:path extrusionOk="0" h="6110515" w="11402877">
                  <a:moveTo>
                    <a:pt x="11353900" y="0"/>
                  </a:moveTo>
                  <a:cubicBezTo>
                    <a:pt x="11150700" y="2032000"/>
                    <a:pt x="11416606" y="3713956"/>
                    <a:pt x="11402318" y="5425083"/>
                  </a:cubicBezTo>
                  <a:cubicBezTo>
                    <a:pt x="11401049" y="5495640"/>
                    <a:pt x="11300086" y="5559053"/>
                    <a:pt x="11298817" y="5629610"/>
                  </a:cubicBezTo>
                  <a:lnTo>
                    <a:pt x="11154670" y="5772767"/>
                  </a:lnTo>
                  <a:lnTo>
                    <a:pt x="11072322" y="5819871"/>
                  </a:lnTo>
                  <a:lnTo>
                    <a:pt x="10886182" y="6035991"/>
                  </a:lnTo>
                  <a:lnTo>
                    <a:pt x="63600" y="6110515"/>
                  </a:lnTo>
                  <a:cubicBezTo>
                    <a:pt x="419200" y="4399039"/>
                    <a:pt x="-235757" y="3344334"/>
                    <a:pt x="98071" y="68943"/>
                  </a:cubicBezTo>
                  <a:cubicBezTo>
                    <a:pt x="3731481" y="54429"/>
                    <a:pt x="6994775" y="246742"/>
                    <a:pt x="1135390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rgbClr val="3F3F3F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rgbClr val="7F7F7F"/>
                </a:solidFill>
              </a:endParaRPr>
            </a:p>
          </p:txBody>
        </p:sp>
        <p:sp>
          <p:nvSpPr>
            <p:cNvPr id="840" name="Google Shape;840;p89"/>
            <p:cNvSpPr/>
            <p:nvPr/>
          </p:nvSpPr>
          <p:spPr>
            <a:xfrm>
              <a:off x="11291213" y="5834016"/>
              <a:ext cx="468415" cy="676563"/>
            </a:xfrm>
            <a:custGeom>
              <a:rect b="b" l="l" r="r" t="t"/>
              <a:pathLst>
                <a:path extrusionOk="0" h="779900" w="468415">
                  <a:moveTo>
                    <a:pt x="468415" y="174171"/>
                  </a:moveTo>
                  <a:lnTo>
                    <a:pt x="146462" y="0"/>
                  </a:lnTo>
                  <a:cubicBezTo>
                    <a:pt x="153059" y="249326"/>
                    <a:pt x="95002" y="413514"/>
                    <a:pt x="0" y="779900"/>
                  </a:cubicBezTo>
                  <a:cubicBezTo>
                    <a:pt x="156138" y="577990"/>
                    <a:pt x="367696" y="546352"/>
                    <a:pt x="468415" y="174171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381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41" name="Google Shape;841;p89"/>
          <p:cNvGrpSpPr/>
          <p:nvPr/>
        </p:nvGrpSpPr>
        <p:grpSpPr>
          <a:xfrm>
            <a:off x="4453235" y="1035084"/>
            <a:ext cx="357300" cy="328484"/>
            <a:chOff x="588563" y="388700"/>
            <a:chExt cx="476400" cy="437979"/>
          </a:xfrm>
        </p:grpSpPr>
        <p:sp>
          <p:nvSpPr>
            <p:cNvPr id="842" name="Google Shape;842;p89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3" name="Google Shape;843;p89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4" name="Google Shape;844;p89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45" name="Google Shape;845;p89"/>
          <p:cNvSpPr/>
          <p:nvPr/>
        </p:nvSpPr>
        <p:spPr>
          <a:xfrm>
            <a:off x="2664000" y="1954525"/>
            <a:ext cx="179100" cy="1857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89"/>
          <p:cNvSpPr/>
          <p:nvPr/>
        </p:nvSpPr>
        <p:spPr>
          <a:xfrm>
            <a:off x="2664000" y="2412000"/>
            <a:ext cx="179100" cy="1857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89"/>
          <p:cNvSpPr/>
          <p:nvPr/>
        </p:nvSpPr>
        <p:spPr>
          <a:xfrm>
            <a:off x="2664000" y="2880000"/>
            <a:ext cx="179100" cy="1857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89"/>
          <p:cNvSpPr txBox="1"/>
          <p:nvPr/>
        </p:nvSpPr>
        <p:spPr>
          <a:xfrm>
            <a:off x="2843100" y="1872000"/>
            <a:ext cx="38166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</a:rPr>
              <a:t>check box를 통해 삭제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</a:rPr>
              <a:t>직접데이터 입력이 아닌 for문을 통해 데이터가 랜덤으로 입력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</a:rPr>
              <a:t>1주차별 page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49" name="Google Shape;849;p89"/>
          <p:cNvGrpSpPr/>
          <p:nvPr/>
        </p:nvGrpSpPr>
        <p:grpSpPr>
          <a:xfrm>
            <a:off x="1941099" y="1363819"/>
            <a:ext cx="1080038" cy="359984"/>
            <a:chOff x="1635164" y="2479457"/>
            <a:chExt cx="1323900" cy="372000"/>
          </a:xfrm>
        </p:grpSpPr>
        <p:sp>
          <p:nvSpPr>
            <p:cNvPr id="850" name="Google Shape;850;p89"/>
            <p:cNvSpPr/>
            <p:nvPr/>
          </p:nvSpPr>
          <p:spPr>
            <a:xfrm>
              <a:off x="1635164" y="2479457"/>
              <a:ext cx="1323900" cy="372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254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</a:t>
              </a:r>
              <a:endParaRPr sz="1100"/>
            </a:p>
          </p:txBody>
        </p:sp>
        <p:sp>
          <p:nvSpPr>
            <p:cNvPr id="851" name="Google Shape;851;p89"/>
            <p:cNvSpPr/>
            <p:nvPr/>
          </p:nvSpPr>
          <p:spPr>
            <a:xfrm>
              <a:off x="1693987" y="2536864"/>
              <a:ext cx="1222200" cy="301500"/>
            </a:xfrm>
            <a:prstGeom prst="roundRect">
              <a:avLst>
                <a:gd fmla="val 50000" name="adj"/>
              </a:avLst>
            </a:prstGeom>
            <a:solidFill>
              <a:srgbClr val="F2D6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/>
                <a:t>미완성 부분</a:t>
              </a:r>
              <a:endParaRPr b="1" sz="11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63"/>
          <p:cNvGrpSpPr/>
          <p:nvPr/>
        </p:nvGrpSpPr>
        <p:grpSpPr>
          <a:xfrm>
            <a:off x="2386616" y="1635575"/>
            <a:ext cx="4357039" cy="2334828"/>
            <a:chOff x="359127" y="546098"/>
            <a:chExt cx="11402877" cy="6110515"/>
          </a:xfrm>
        </p:grpSpPr>
        <p:sp>
          <p:nvSpPr>
            <p:cNvPr id="403" name="Google Shape;403;p63"/>
            <p:cNvSpPr/>
            <p:nvPr/>
          </p:nvSpPr>
          <p:spPr>
            <a:xfrm>
              <a:off x="359127" y="546098"/>
              <a:ext cx="11402877" cy="6110515"/>
            </a:xfrm>
            <a:custGeom>
              <a:rect b="b" l="l" r="r" t="t"/>
              <a:pathLst>
                <a:path extrusionOk="0" h="6110515" w="11402877">
                  <a:moveTo>
                    <a:pt x="11353900" y="0"/>
                  </a:moveTo>
                  <a:cubicBezTo>
                    <a:pt x="11150700" y="2032000"/>
                    <a:pt x="11416606" y="3713956"/>
                    <a:pt x="11402318" y="5425083"/>
                  </a:cubicBezTo>
                  <a:cubicBezTo>
                    <a:pt x="11401049" y="5495640"/>
                    <a:pt x="11300086" y="5559053"/>
                    <a:pt x="11298817" y="5629610"/>
                  </a:cubicBezTo>
                  <a:lnTo>
                    <a:pt x="11154670" y="5772767"/>
                  </a:lnTo>
                  <a:lnTo>
                    <a:pt x="11072322" y="5819871"/>
                  </a:lnTo>
                  <a:lnTo>
                    <a:pt x="10886182" y="6035991"/>
                  </a:lnTo>
                  <a:lnTo>
                    <a:pt x="63600" y="6110515"/>
                  </a:lnTo>
                  <a:cubicBezTo>
                    <a:pt x="419200" y="4399039"/>
                    <a:pt x="-235757" y="3344334"/>
                    <a:pt x="98071" y="68943"/>
                  </a:cubicBezTo>
                  <a:cubicBezTo>
                    <a:pt x="3731481" y="54429"/>
                    <a:pt x="6994775" y="246742"/>
                    <a:pt x="1135390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3F3F3F"/>
                  </a:solidFill>
                </a:rPr>
                <a:t>Health Project</a:t>
              </a:r>
              <a:endParaRPr b="1" sz="3000">
                <a:solidFill>
                  <a:srgbClr val="3F3F3F"/>
                </a:solidFill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3F3F3F"/>
                  </a:solidFill>
                </a:rPr>
                <a:t>구현</a:t>
              </a:r>
              <a:endParaRPr b="0" i="0" sz="5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3"/>
            <p:cNvSpPr/>
            <p:nvPr/>
          </p:nvSpPr>
          <p:spPr>
            <a:xfrm>
              <a:off x="11291213" y="5834016"/>
              <a:ext cx="468415" cy="676563"/>
            </a:xfrm>
            <a:custGeom>
              <a:rect b="b" l="l" r="r" t="t"/>
              <a:pathLst>
                <a:path extrusionOk="0" h="779900" w="468415">
                  <a:moveTo>
                    <a:pt x="468415" y="174171"/>
                  </a:moveTo>
                  <a:lnTo>
                    <a:pt x="146462" y="0"/>
                  </a:lnTo>
                  <a:cubicBezTo>
                    <a:pt x="153059" y="249326"/>
                    <a:pt x="95002" y="413514"/>
                    <a:pt x="0" y="779900"/>
                  </a:cubicBezTo>
                  <a:cubicBezTo>
                    <a:pt x="156138" y="577990"/>
                    <a:pt x="367696" y="546352"/>
                    <a:pt x="468415" y="174171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381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05" name="Google Shape;405;p63"/>
          <p:cNvGrpSpPr/>
          <p:nvPr/>
        </p:nvGrpSpPr>
        <p:grpSpPr>
          <a:xfrm>
            <a:off x="4453235" y="1492284"/>
            <a:ext cx="357300" cy="328484"/>
            <a:chOff x="588563" y="388700"/>
            <a:chExt cx="476400" cy="437979"/>
          </a:xfrm>
        </p:grpSpPr>
        <p:sp>
          <p:nvSpPr>
            <p:cNvPr id="406" name="Google Shape;406;p63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7" name="Google Shape;407;p63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8" name="Google Shape;408;p63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9" name="Google Shape;409;p63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0" name="Google Shape;410;p63"/>
          <p:cNvCxnSpPr/>
          <p:nvPr/>
        </p:nvCxnSpPr>
        <p:spPr>
          <a:xfrm>
            <a:off x="0" y="692285"/>
            <a:ext cx="9144000" cy="0"/>
          </a:xfrm>
          <a:prstGeom prst="straightConnector1">
            <a:avLst/>
          </a:prstGeom>
          <a:noFill/>
          <a:ln cap="rnd" cmpd="sng" w="222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1" name="Google Shape;411;p63"/>
          <p:cNvSpPr txBox="1"/>
          <p:nvPr/>
        </p:nvSpPr>
        <p:spPr>
          <a:xfrm>
            <a:off x="2793875" y="3349475"/>
            <a:ext cx="3743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http://192.168.0.134:8000/main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90"/>
          <p:cNvGrpSpPr/>
          <p:nvPr/>
        </p:nvGrpSpPr>
        <p:grpSpPr>
          <a:xfrm>
            <a:off x="2386616" y="1178375"/>
            <a:ext cx="4357039" cy="2334828"/>
            <a:chOff x="359127" y="546098"/>
            <a:chExt cx="11402877" cy="6110515"/>
          </a:xfrm>
        </p:grpSpPr>
        <p:sp>
          <p:nvSpPr>
            <p:cNvPr id="857" name="Google Shape;857;p90"/>
            <p:cNvSpPr/>
            <p:nvPr/>
          </p:nvSpPr>
          <p:spPr>
            <a:xfrm>
              <a:off x="359127" y="546098"/>
              <a:ext cx="11402877" cy="6110515"/>
            </a:xfrm>
            <a:custGeom>
              <a:rect b="b" l="l" r="r" t="t"/>
              <a:pathLst>
                <a:path extrusionOk="0" h="6110515" w="11402877">
                  <a:moveTo>
                    <a:pt x="11353900" y="0"/>
                  </a:moveTo>
                  <a:cubicBezTo>
                    <a:pt x="11150700" y="2032000"/>
                    <a:pt x="11416606" y="3713956"/>
                    <a:pt x="11402318" y="5425083"/>
                  </a:cubicBezTo>
                  <a:cubicBezTo>
                    <a:pt x="11401049" y="5495640"/>
                    <a:pt x="11300086" y="5559053"/>
                    <a:pt x="11298817" y="5629610"/>
                  </a:cubicBezTo>
                  <a:lnTo>
                    <a:pt x="11154670" y="5772767"/>
                  </a:lnTo>
                  <a:lnTo>
                    <a:pt x="11072322" y="5819871"/>
                  </a:lnTo>
                  <a:lnTo>
                    <a:pt x="10886182" y="6035991"/>
                  </a:lnTo>
                  <a:lnTo>
                    <a:pt x="63600" y="6110515"/>
                  </a:lnTo>
                  <a:cubicBezTo>
                    <a:pt x="419200" y="4399039"/>
                    <a:pt x="-235757" y="3344334"/>
                    <a:pt x="98071" y="68943"/>
                  </a:cubicBezTo>
                  <a:cubicBezTo>
                    <a:pt x="3731481" y="54429"/>
                    <a:pt x="6994775" y="246742"/>
                    <a:pt x="1135390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3F3F3F"/>
                  </a:solidFill>
                </a:rPr>
                <a:t>FreeBoard</a:t>
              </a:r>
              <a:endParaRPr sz="1100"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7F7F7F"/>
                  </a:solidFill>
                </a:rPr>
                <a:t>고민석</a:t>
              </a:r>
              <a:endParaRPr b="1" i="0" sz="1200" u="none" cap="none" strike="noStrike">
                <a:solidFill>
                  <a:srgbClr val="7F7F7F"/>
                </a:solidFill>
              </a:endParaRPr>
            </a:p>
          </p:txBody>
        </p:sp>
        <p:sp>
          <p:nvSpPr>
            <p:cNvPr id="858" name="Google Shape;858;p90"/>
            <p:cNvSpPr/>
            <p:nvPr/>
          </p:nvSpPr>
          <p:spPr>
            <a:xfrm>
              <a:off x="11291213" y="5834016"/>
              <a:ext cx="468415" cy="676563"/>
            </a:xfrm>
            <a:custGeom>
              <a:rect b="b" l="l" r="r" t="t"/>
              <a:pathLst>
                <a:path extrusionOk="0" h="779900" w="468415">
                  <a:moveTo>
                    <a:pt x="468415" y="174171"/>
                  </a:moveTo>
                  <a:lnTo>
                    <a:pt x="146462" y="0"/>
                  </a:lnTo>
                  <a:cubicBezTo>
                    <a:pt x="153059" y="249326"/>
                    <a:pt x="95002" y="413514"/>
                    <a:pt x="0" y="779900"/>
                  </a:cubicBezTo>
                  <a:cubicBezTo>
                    <a:pt x="156138" y="577990"/>
                    <a:pt x="367696" y="546352"/>
                    <a:pt x="468415" y="174171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38100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59" name="Google Shape;859;p90"/>
          <p:cNvGrpSpPr/>
          <p:nvPr/>
        </p:nvGrpSpPr>
        <p:grpSpPr>
          <a:xfrm>
            <a:off x="4453235" y="1035084"/>
            <a:ext cx="357300" cy="328484"/>
            <a:chOff x="588563" y="388700"/>
            <a:chExt cx="476400" cy="437979"/>
          </a:xfrm>
        </p:grpSpPr>
        <p:sp>
          <p:nvSpPr>
            <p:cNvPr id="860" name="Google Shape;860;p90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1" name="Google Shape;861;p90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2" name="Google Shape;862;p90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1"/>
          <p:cNvSpPr/>
          <p:nvPr/>
        </p:nvSpPr>
        <p:spPr>
          <a:xfrm>
            <a:off x="881508" y="178106"/>
            <a:ext cx="345000" cy="67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D60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8" name="Google Shape;868;p91"/>
          <p:cNvSpPr/>
          <p:nvPr/>
        </p:nvSpPr>
        <p:spPr>
          <a:xfrm>
            <a:off x="285750" y="409575"/>
            <a:ext cx="8524800" cy="4505400"/>
          </a:xfrm>
          <a:prstGeom prst="roundRect">
            <a:avLst>
              <a:gd fmla="val 3115" name="adj"/>
            </a:avLst>
          </a:prstGeom>
          <a:solidFill>
            <a:schemeClr val="lt1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9" name="Google Shape;869;p91"/>
          <p:cNvSpPr/>
          <p:nvPr/>
        </p:nvSpPr>
        <p:spPr>
          <a:xfrm>
            <a:off x="1096804" y="178105"/>
            <a:ext cx="4117758" cy="464294"/>
          </a:xfrm>
          <a:custGeom>
            <a:rect b="b" l="l" r="r" t="t"/>
            <a:pathLst>
              <a:path extrusionOk="0" h="706150" w="5903595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00808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FreeBoard</a:t>
            </a:r>
            <a:r>
              <a:rPr b="0" i="0" lang="ko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1" lang="ko" sz="2100">
                <a:solidFill>
                  <a:schemeClr val="lt1"/>
                </a:solidFill>
              </a:rPr>
              <a:t>Main</a:t>
            </a:r>
            <a:endParaRPr b="1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91"/>
          <p:cNvSpPr/>
          <p:nvPr/>
        </p:nvSpPr>
        <p:spPr>
          <a:xfrm>
            <a:off x="5062538" y="95250"/>
            <a:ext cx="195300" cy="199200"/>
          </a:xfrm>
          <a:prstGeom prst="star5">
            <a:avLst>
              <a:gd fmla="val 26851" name="adj"/>
              <a:gd fmla="val 105146" name="hf"/>
              <a:gd fmla="val 110557" name="vf"/>
            </a:avLst>
          </a:prstGeom>
          <a:solidFill>
            <a:schemeClr val="lt1"/>
          </a:solidFill>
          <a:ln cap="rnd" cmpd="sng" w="38100">
            <a:solidFill>
              <a:srgbClr val="F2D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1" name="Google Shape;87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180" y="746500"/>
            <a:ext cx="3341075" cy="118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6171" y="1385477"/>
            <a:ext cx="3380082" cy="96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3970" y="3598573"/>
            <a:ext cx="4946181" cy="129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750" y="2101570"/>
            <a:ext cx="2644428" cy="253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0988" y="2406175"/>
            <a:ext cx="4242225" cy="1107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9900" y="911350"/>
            <a:ext cx="4464400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2"/>
          <p:cNvSpPr/>
          <p:nvPr/>
        </p:nvSpPr>
        <p:spPr>
          <a:xfrm>
            <a:off x="881508" y="178106"/>
            <a:ext cx="345000" cy="67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D60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92"/>
          <p:cNvSpPr/>
          <p:nvPr/>
        </p:nvSpPr>
        <p:spPr>
          <a:xfrm>
            <a:off x="285750" y="409575"/>
            <a:ext cx="8524800" cy="4505400"/>
          </a:xfrm>
          <a:prstGeom prst="roundRect">
            <a:avLst>
              <a:gd fmla="val 3115" name="adj"/>
            </a:avLst>
          </a:prstGeom>
          <a:solidFill>
            <a:schemeClr val="lt1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3" name="Google Shape;883;p92"/>
          <p:cNvSpPr/>
          <p:nvPr/>
        </p:nvSpPr>
        <p:spPr>
          <a:xfrm>
            <a:off x="1096804" y="178105"/>
            <a:ext cx="4117758" cy="464294"/>
          </a:xfrm>
          <a:custGeom>
            <a:rect b="b" l="l" r="r" t="t"/>
            <a:pathLst>
              <a:path extrusionOk="0" h="706150" w="5903595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00808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FreeBoard	</a:t>
            </a:r>
            <a:r>
              <a:rPr b="0" i="0" lang="ko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2100">
                <a:solidFill>
                  <a:schemeClr val="lt1"/>
                </a:solidFill>
              </a:rPr>
              <a:t>Insert</a:t>
            </a:r>
            <a:endParaRPr b="1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92"/>
          <p:cNvSpPr/>
          <p:nvPr/>
        </p:nvSpPr>
        <p:spPr>
          <a:xfrm>
            <a:off x="5062538" y="95250"/>
            <a:ext cx="195300" cy="199200"/>
          </a:xfrm>
          <a:prstGeom prst="star5">
            <a:avLst>
              <a:gd fmla="val 26851" name="adj"/>
              <a:gd fmla="val 105146" name="hf"/>
              <a:gd fmla="val 110557" name="vf"/>
            </a:avLst>
          </a:prstGeom>
          <a:solidFill>
            <a:schemeClr val="lt1"/>
          </a:solidFill>
          <a:ln cap="rnd" cmpd="sng" w="38100">
            <a:solidFill>
              <a:srgbClr val="F2D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5" name="Google Shape;88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350" y="865325"/>
            <a:ext cx="4027719" cy="15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551" y="2386275"/>
            <a:ext cx="3338222" cy="23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2944" y="2542650"/>
            <a:ext cx="3240828" cy="19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5237" y="1490212"/>
            <a:ext cx="3436934" cy="69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19778" y="946780"/>
            <a:ext cx="4027722" cy="18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3"/>
          <p:cNvSpPr/>
          <p:nvPr/>
        </p:nvSpPr>
        <p:spPr>
          <a:xfrm>
            <a:off x="881508" y="178106"/>
            <a:ext cx="345000" cy="67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D60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5" name="Google Shape;895;p93"/>
          <p:cNvSpPr/>
          <p:nvPr/>
        </p:nvSpPr>
        <p:spPr>
          <a:xfrm>
            <a:off x="285750" y="409575"/>
            <a:ext cx="8524800" cy="4505400"/>
          </a:xfrm>
          <a:prstGeom prst="roundRect">
            <a:avLst>
              <a:gd fmla="val 3115" name="adj"/>
            </a:avLst>
          </a:prstGeom>
          <a:solidFill>
            <a:schemeClr val="lt1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6" name="Google Shape;896;p93"/>
          <p:cNvSpPr/>
          <p:nvPr/>
        </p:nvSpPr>
        <p:spPr>
          <a:xfrm>
            <a:off x="1096804" y="178105"/>
            <a:ext cx="4117758" cy="464294"/>
          </a:xfrm>
          <a:custGeom>
            <a:rect b="b" l="l" r="r" t="t"/>
            <a:pathLst>
              <a:path extrusionOk="0" h="706150" w="5903595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00808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FreeBoard	</a:t>
            </a:r>
            <a:r>
              <a:rPr b="0" i="0" lang="ko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2100">
                <a:solidFill>
                  <a:schemeClr val="lt1"/>
                </a:solidFill>
              </a:rPr>
              <a:t>Contents</a:t>
            </a:r>
            <a:endParaRPr b="1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93"/>
          <p:cNvSpPr/>
          <p:nvPr/>
        </p:nvSpPr>
        <p:spPr>
          <a:xfrm>
            <a:off x="5062538" y="95250"/>
            <a:ext cx="195300" cy="199200"/>
          </a:xfrm>
          <a:prstGeom prst="star5">
            <a:avLst>
              <a:gd fmla="val 26851" name="adj"/>
              <a:gd fmla="val 105146" name="hf"/>
              <a:gd fmla="val 110557" name="vf"/>
            </a:avLst>
          </a:prstGeom>
          <a:solidFill>
            <a:schemeClr val="lt1"/>
          </a:solidFill>
          <a:ln cap="rnd" cmpd="sng" w="38100">
            <a:solidFill>
              <a:srgbClr val="F2D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8" name="Google Shape;89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350" y="746500"/>
            <a:ext cx="3207823" cy="2052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975" y="3199793"/>
            <a:ext cx="2916174" cy="168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085" y="3293174"/>
            <a:ext cx="4575687" cy="97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3442" y="1175477"/>
            <a:ext cx="4797507" cy="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07079" y="2140915"/>
            <a:ext cx="3252061" cy="586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4"/>
          <p:cNvSpPr/>
          <p:nvPr/>
        </p:nvSpPr>
        <p:spPr>
          <a:xfrm>
            <a:off x="881508" y="178106"/>
            <a:ext cx="345000" cy="67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D60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8" name="Google Shape;908;p94"/>
          <p:cNvSpPr/>
          <p:nvPr/>
        </p:nvSpPr>
        <p:spPr>
          <a:xfrm>
            <a:off x="285750" y="409575"/>
            <a:ext cx="8524800" cy="4505400"/>
          </a:xfrm>
          <a:prstGeom prst="roundRect">
            <a:avLst>
              <a:gd fmla="val 3115" name="adj"/>
            </a:avLst>
          </a:prstGeom>
          <a:solidFill>
            <a:schemeClr val="lt1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9" name="Google Shape;909;p94"/>
          <p:cNvSpPr/>
          <p:nvPr/>
        </p:nvSpPr>
        <p:spPr>
          <a:xfrm>
            <a:off x="1096804" y="178105"/>
            <a:ext cx="4117758" cy="464294"/>
          </a:xfrm>
          <a:custGeom>
            <a:rect b="b" l="l" r="r" t="t"/>
            <a:pathLst>
              <a:path extrusionOk="0" h="706150" w="5903595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00808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FreeBoard	</a:t>
            </a:r>
            <a:r>
              <a:rPr b="0" i="0" lang="ko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2100">
                <a:solidFill>
                  <a:schemeClr val="lt1"/>
                </a:solidFill>
              </a:rPr>
              <a:t>Delete</a:t>
            </a:r>
            <a:endParaRPr b="1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94"/>
          <p:cNvSpPr/>
          <p:nvPr/>
        </p:nvSpPr>
        <p:spPr>
          <a:xfrm>
            <a:off x="5062538" y="95250"/>
            <a:ext cx="195300" cy="199200"/>
          </a:xfrm>
          <a:prstGeom prst="star5">
            <a:avLst>
              <a:gd fmla="val 26851" name="adj"/>
              <a:gd fmla="val 105146" name="hf"/>
              <a:gd fmla="val 110557" name="vf"/>
            </a:avLst>
          </a:prstGeom>
          <a:solidFill>
            <a:schemeClr val="lt1"/>
          </a:solidFill>
          <a:ln cap="rnd" cmpd="sng" w="38100">
            <a:solidFill>
              <a:srgbClr val="F2D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1" name="Google Shape;91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150" y="705500"/>
            <a:ext cx="3051827" cy="188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773" y="2866948"/>
            <a:ext cx="2754595" cy="188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5780" y="3452856"/>
            <a:ext cx="4311829" cy="110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0977" y="1061443"/>
            <a:ext cx="5282374" cy="56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5552" y="1962320"/>
            <a:ext cx="3613330" cy="100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5"/>
          <p:cNvSpPr/>
          <p:nvPr/>
        </p:nvSpPr>
        <p:spPr>
          <a:xfrm>
            <a:off x="881508" y="178106"/>
            <a:ext cx="345000" cy="67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D60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95"/>
          <p:cNvSpPr/>
          <p:nvPr/>
        </p:nvSpPr>
        <p:spPr>
          <a:xfrm>
            <a:off x="285750" y="409575"/>
            <a:ext cx="8524800" cy="4505400"/>
          </a:xfrm>
          <a:prstGeom prst="roundRect">
            <a:avLst>
              <a:gd fmla="val 3115" name="adj"/>
            </a:avLst>
          </a:prstGeom>
          <a:solidFill>
            <a:schemeClr val="lt1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95"/>
          <p:cNvSpPr/>
          <p:nvPr/>
        </p:nvSpPr>
        <p:spPr>
          <a:xfrm>
            <a:off x="1096804" y="178105"/>
            <a:ext cx="4117758" cy="464294"/>
          </a:xfrm>
          <a:custGeom>
            <a:rect b="b" l="l" r="r" t="t"/>
            <a:pathLst>
              <a:path extrusionOk="0" h="706150" w="5903595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00808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FreeBoard	</a:t>
            </a:r>
            <a:r>
              <a:rPr b="0" i="0" lang="ko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2100">
                <a:solidFill>
                  <a:schemeClr val="lt1"/>
                </a:solidFill>
              </a:rPr>
              <a:t>Update</a:t>
            </a:r>
            <a:endParaRPr b="1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95"/>
          <p:cNvSpPr/>
          <p:nvPr/>
        </p:nvSpPr>
        <p:spPr>
          <a:xfrm>
            <a:off x="5062538" y="95250"/>
            <a:ext cx="195300" cy="199200"/>
          </a:xfrm>
          <a:prstGeom prst="star5">
            <a:avLst>
              <a:gd fmla="val 26851" name="adj"/>
              <a:gd fmla="val 105146" name="hf"/>
              <a:gd fmla="val 110557" name="vf"/>
            </a:avLst>
          </a:prstGeom>
          <a:solidFill>
            <a:schemeClr val="lt1"/>
          </a:solidFill>
          <a:ln cap="rnd" cmpd="sng" w="38100">
            <a:solidFill>
              <a:srgbClr val="F2D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4" name="Google Shape;92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70125"/>
            <a:ext cx="2969209" cy="194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292" y="3116637"/>
            <a:ext cx="2680449" cy="168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0910" y="1388135"/>
            <a:ext cx="5185153" cy="39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3198" y="2162341"/>
            <a:ext cx="4009834" cy="52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6021" y="2951231"/>
            <a:ext cx="5594928" cy="111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22346" y="4297662"/>
            <a:ext cx="3591553" cy="39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6"/>
          <p:cNvSpPr/>
          <p:nvPr/>
        </p:nvSpPr>
        <p:spPr>
          <a:xfrm>
            <a:off x="881508" y="178106"/>
            <a:ext cx="345000" cy="67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D60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96"/>
          <p:cNvSpPr/>
          <p:nvPr/>
        </p:nvSpPr>
        <p:spPr>
          <a:xfrm>
            <a:off x="285750" y="409575"/>
            <a:ext cx="8524800" cy="4505400"/>
          </a:xfrm>
          <a:prstGeom prst="roundRect">
            <a:avLst>
              <a:gd fmla="val 3115" name="adj"/>
            </a:avLst>
          </a:prstGeom>
          <a:solidFill>
            <a:schemeClr val="lt1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p96"/>
          <p:cNvSpPr/>
          <p:nvPr/>
        </p:nvSpPr>
        <p:spPr>
          <a:xfrm>
            <a:off x="1096804" y="178105"/>
            <a:ext cx="4117758" cy="464294"/>
          </a:xfrm>
          <a:custGeom>
            <a:rect b="b" l="l" r="r" t="t"/>
            <a:pathLst>
              <a:path extrusionOk="0" h="706150" w="5903595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00808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FreeBoard	</a:t>
            </a:r>
            <a:r>
              <a:rPr b="0" i="0" lang="ko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2100">
                <a:solidFill>
                  <a:schemeClr val="lt1"/>
                </a:solidFill>
              </a:rPr>
              <a:t>로그인 안했을 때</a:t>
            </a:r>
            <a:endParaRPr b="1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96"/>
          <p:cNvSpPr/>
          <p:nvPr/>
        </p:nvSpPr>
        <p:spPr>
          <a:xfrm>
            <a:off x="5062538" y="95250"/>
            <a:ext cx="195300" cy="199200"/>
          </a:xfrm>
          <a:prstGeom prst="star5">
            <a:avLst>
              <a:gd fmla="val 26851" name="adj"/>
              <a:gd fmla="val 105146" name="hf"/>
              <a:gd fmla="val 110557" name="vf"/>
            </a:avLst>
          </a:prstGeom>
          <a:solidFill>
            <a:schemeClr val="lt1"/>
          </a:solidFill>
          <a:ln cap="rnd" cmpd="sng" w="38100">
            <a:solidFill>
              <a:srgbClr val="F2D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8" name="Google Shape;93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750" y="1170125"/>
            <a:ext cx="3160274" cy="180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484" y="3200076"/>
            <a:ext cx="3388100" cy="15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5887" y="1680894"/>
            <a:ext cx="4813264" cy="97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5887" y="3675871"/>
            <a:ext cx="4508059" cy="60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97"/>
          <p:cNvGrpSpPr/>
          <p:nvPr/>
        </p:nvGrpSpPr>
        <p:grpSpPr>
          <a:xfrm>
            <a:off x="2386616" y="1178375"/>
            <a:ext cx="4357039" cy="2334828"/>
            <a:chOff x="359127" y="546098"/>
            <a:chExt cx="11402877" cy="6110515"/>
          </a:xfrm>
        </p:grpSpPr>
        <p:sp>
          <p:nvSpPr>
            <p:cNvPr id="947" name="Google Shape;947;p97"/>
            <p:cNvSpPr/>
            <p:nvPr/>
          </p:nvSpPr>
          <p:spPr>
            <a:xfrm>
              <a:off x="359127" y="546098"/>
              <a:ext cx="11402877" cy="6110515"/>
            </a:xfrm>
            <a:custGeom>
              <a:rect b="b" l="l" r="r" t="t"/>
              <a:pathLst>
                <a:path extrusionOk="0" h="6110515" w="11402877">
                  <a:moveTo>
                    <a:pt x="11353900" y="0"/>
                  </a:moveTo>
                  <a:cubicBezTo>
                    <a:pt x="11150700" y="2032000"/>
                    <a:pt x="11416606" y="3713956"/>
                    <a:pt x="11402318" y="5425083"/>
                  </a:cubicBezTo>
                  <a:cubicBezTo>
                    <a:pt x="11401049" y="5495640"/>
                    <a:pt x="11300086" y="5559053"/>
                    <a:pt x="11298817" y="5629610"/>
                  </a:cubicBezTo>
                  <a:lnTo>
                    <a:pt x="11154670" y="5772767"/>
                  </a:lnTo>
                  <a:lnTo>
                    <a:pt x="11072322" y="5819871"/>
                  </a:lnTo>
                  <a:lnTo>
                    <a:pt x="10886182" y="6035991"/>
                  </a:lnTo>
                  <a:lnTo>
                    <a:pt x="63600" y="6110515"/>
                  </a:lnTo>
                  <a:cubicBezTo>
                    <a:pt x="419200" y="4399039"/>
                    <a:pt x="-235757" y="3344334"/>
                    <a:pt x="98071" y="68943"/>
                  </a:cubicBezTo>
                  <a:cubicBezTo>
                    <a:pt x="3731481" y="54429"/>
                    <a:pt x="6994775" y="246742"/>
                    <a:pt x="1135390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3F3F3F"/>
                  </a:solidFill>
                </a:rPr>
                <a:t>Q &amp; A - Board</a:t>
              </a:r>
              <a:endParaRPr sz="1100"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7F7F7F"/>
                  </a:solidFill>
                </a:rPr>
                <a:t>김성현</a:t>
              </a:r>
              <a:endParaRPr b="1" i="0" sz="1200" u="none" cap="none" strike="noStrike">
                <a:solidFill>
                  <a:srgbClr val="7F7F7F"/>
                </a:solidFill>
              </a:endParaRPr>
            </a:p>
          </p:txBody>
        </p:sp>
        <p:sp>
          <p:nvSpPr>
            <p:cNvPr id="948" name="Google Shape;948;p97"/>
            <p:cNvSpPr/>
            <p:nvPr/>
          </p:nvSpPr>
          <p:spPr>
            <a:xfrm>
              <a:off x="11291213" y="5834016"/>
              <a:ext cx="468415" cy="676563"/>
            </a:xfrm>
            <a:custGeom>
              <a:rect b="b" l="l" r="r" t="t"/>
              <a:pathLst>
                <a:path extrusionOk="0" h="779900" w="468415">
                  <a:moveTo>
                    <a:pt x="468415" y="174171"/>
                  </a:moveTo>
                  <a:lnTo>
                    <a:pt x="146462" y="0"/>
                  </a:lnTo>
                  <a:cubicBezTo>
                    <a:pt x="153059" y="249326"/>
                    <a:pt x="95002" y="413514"/>
                    <a:pt x="0" y="779900"/>
                  </a:cubicBezTo>
                  <a:cubicBezTo>
                    <a:pt x="156138" y="577990"/>
                    <a:pt x="367696" y="546352"/>
                    <a:pt x="468415" y="174171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38100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49" name="Google Shape;949;p97"/>
          <p:cNvGrpSpPr/>
          <p:nvPr/>
        </p:nvGrpSpPr>
        <p:grpSpPr>
          <a:xfrm>
            <a:off x="4453235" y="1035084"/>
            <a:ext cx="357300" cy="328484"/>
            <a:chOff x="588563" y="388700"/>
            <a:chExt cx="476400" cy="437979"/>
          </a:xfrm>
        </p:grpSpPr>
        <p:sp>
          <p:nvSpPr>
            <p:cNvPr id="950" name="Google Shape;950;p97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1" name="Google Shape;951;p97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2" name="Google Shape;952;p97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8"/>
          <p:cNvSpPr/>
          <p:nvPr/>
        </p:nvSpPr>
        <p:spPr>
          <a:xfrm>
            <a:off x="881508" y="178106"/>
            <a:ext cx="345000" cy="67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D60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8" name="Google Shape;958;p98"/>
          <p:cNvSpPr/>
          <p:nvPr/>
        </p:nvSpPr>
        <p:spPr>
          <a:xfrm>
            <a:off x="285750" y="409575"/>
            <a:ext cx="8524800" cy="4505400"/>
          </a:xfrm>
          <a:prstGeom prst="roundRect">
            <a:avLst>
              <a:gd fmla="val 3115" name="adj"/>
            </a:avLst>
          </a:prstGeom>
          <a:solidFill>
            <a:schemeClr val="lt1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9" name="Google Shape;959;p98"/>
          <p:cNvSpPr/>
          <p:nvPr/>
        </p:nvSpPr>
        <p:spPr>
          <a:xfrm>
            <a:off x="1096804" y="178105"/>
            <a:ext cx="4117758" cy="464294"/>
          </a:xfrm>
          <a:custGeom>
            <a:rect b="b" l="l" r="r" t="t"/>
            <a:pathLst>
              <a:path extrusionOk="0" h="706150" w="5903595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00808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</a:rPr>
              <a:t>Q&amp;A 게시판</a:t>
            </a:r>
            <a:endParaRPr b="1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98"/>
          <p:cNvSpPr/>
          <p:nvPr/>
        </p:nvSpPr>
        <p:spPr>
          <a:xfrm>
            <a:off x="5062538" y="95250"/>
            <a:ext cx="195300" cy="199200"/>
          </a:xfrm>
          <a:prstGeom prst="star5">
            <a:avLst>
              <a:gd fmla="val 26851" name="adj"/>
              <a:gd fmla="val 105146" name="hf"/>
              <a:gd fmla="val 110557" name="vf"/>
            </a:avLst>
          </a:prstGeom>
          <a:solidFill>
            <a:schemeClr val="lt1"/>
          </a:solidFill>
          <a:ln cap="rnd" cmpd="sng" w="38100">
            <a:solidFill>
              <a:srgbClr val="F2D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1" name="Google Shape;96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838" y="1966352"/>
            <a:ext cx="2029001" cy="75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2838" y="3419135"/>
            <a:ext cx="5578323" cy="13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6675" y="1801610"/>
            <a:ext cx="5189715" cy="1400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4" name="Google Shape;964;p98"/>
          <p:cNvGrpSpPr/>
          <p:nvPr/>
        </p:nvGrpSpPr>
        <p:grpSpPr>
          <a:xfrm>
            <a:off x="427255" y="851510"/>
            <a:ext cx="1080038" cy="404996"/>
            <a:chOff x="1635164" y="2479457"/>
            <a:chExt cx="1323900" cy="372000"/>
          </a:xfrm>
        </p:grpSpPr>
        <p:sp>
          <p:nvSpPr>
            <p:cNvPr id="965" name="Google Shape;965;p98"/>
            <p:cNvSpPr/>
            <p:nvPr/>
          </p:nvSpPr>
          <p:spPr>
            <a:xfrm>
              <a:off x="1635164" y="2479457"/>
              <a:ext cx="1323900" cy="372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254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</a:t>
              </a:r>
              <a:endParaRPr sz="800"/>
            </a:p>
          </p:txBody>
        </p:sp>
        <p:sp>
          <p:nvSpPr>
            <p:cNvPr id="966" name="Google Shape;966;p98"/>
            <p:cNvSpPr/>
            <p:nvPr/>
          </p:nvSpPr>
          <p:spPr>
            <a:xfrm>
              <a:off x="1693987" y="2536864"/>
              <a:ext cx="1222200" cy="301500"/>
            </a:xfrm>
            <a:prstGeom prst="roundRect">
              <a:avLst>
                <a:gd fmla="val 50000" name="adj"/>
              </a:avLst>
            </a:prstGeom>
            <a:solidFill>
              <a:srgbClr val="F2D600"/>
            </a:solidFill>
            <a:ln>
              <a:noFill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967" name="Google Shape;967;p98"/>
          <p:cNvSpPr txBox="1"/>
          <p:nvPr/>
        </p:nvSpPr>
        <p:spPr>
          <a:xfrm>
            <a:off x="507019" y="942300"/>
            <a:ext cx="91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0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답글 작성</a:t>
            </a:r>
            <a:endParaRPr b="1" sz="1400">
              <a:solidFill>
                <a:srgbClr val="0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2" name="Google Shape;972;p99"/>
          <p:cNvCxnSpPr/>
          <p:nvPr/>
        </p:nvCxnSpPr>
        <p:spPr>
          <a:xfrm>
            <a:off x="1191976" y="454678"/>
            <a:ext cx="6000" cy="4050000"/>
          </a:xfrm>
          <a:prstGeom prst="straightConnector1">
            <a:avLst/>
          </a:prstGeom>
          <a:noFill/>
          <a:ln cap="flat" cmpd="sng" w="19050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73" name="Google Shape;973;p99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974" name="Google Shape;974;p99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5" name="Google Shape;975;p99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6" name="Google Shape;976;p99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7" name="Google Shape;977;p99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8" name="Google Shape;978;p99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9" name="Google Shape;979;p99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0" name="Google Shape;980;p99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1" name="Google Shape;981;p99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2" name="Google Shape;982;p99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83" name="Google Shape;983;p99"/>
          <p:cNvSpPr/>
          <p:nvPr/>
        </p:nvSpPr>
        <p:spPr>
          <a:xfrm>
            <a:off x="337807" y="674588"/>
            <a:ext cx="63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Q&amp;A</a:t>
            </a:r>
            <a:endParaRPr b="1" sz="1100"/>
          </a:p>
        </p:txBody>
      </p:sp>
      <p:sp>
        <p:nvSpPr>
          <p:cNvPr id="984" name="Google Shape;984;p99"/>
          <p:cNvSpPr/>
          <p:nvPr/>
        </p:nvSpPr>
        <p:spPr>
          <a:xfrm>
            <a:off x="1485000" y="337603"/>
            <a:ext cx="1890000" cy="540000"/>
          </a:xfrm>
          <a:prstGeom prst="rect">
            <a:avLst/>
          </a:prstGeom>
          <a:noFill/>
          <a:ln cap="flat" cmpd="sng" w="38100">
            <a:solidFill>
              <a:srgbClr val="F2D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</a:rPr>
              <a:t> 글 삭제</a:t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985" name="Google Shape;98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345" y="1092791"/>
            <a:ext cx="2823455" cy="168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3647" y="2991423"/>
            <a:ext cx="5789796" cy="172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64"/>
          <p:cNvGrpSpPr/>
          <p:nvPr/>
        </p:nvGrpSpPr>
        <p:grpSpPr>
          <a:xfrm>
            <a:off x="2386616" y="1178375"/>
            <a:ext cx="4357039" cy="2334828"/>
            <a:chOff x="359127" y="546098"/>
            <a:chExt cx="11402877" cy="6110515"/>
          </a:xfrm>
        </p:grpSpPr>
        <p:sp>
          <p:nvSpPr>
            <p:cNvPr id="417" name="Google Shape;417;p64"/>
            <p:cNvSpPr/>
            <p:nvPr/>
          </p:nvSpPr>
          <p:spPr>
            <a:xfrm>
              <a:off x="359127" y="546098"/>
              <a:ext cx="11402877" cy="6110515"/>
            </a:xfrm>
            <a:custGeom>
              <a:rect b="b" l="l" r="r" t="t"/>
              <a:pathLst>
                <a:path extrusionOk="0" h="6110515" w="11402877">
                  <a:moveTo>
                    <a:pt x="11353900" y="0"/>
                  </a:moveTo>
                  <a:cubicBezTo>
                    <a:pt x="11150700" y="2032000"/>
                    <a:pt x="11416606" y="3713956"/>
                    <a:pt x="11402318" y="5425083"/>
                  </a:cubicBezTo>
                  <a:cubicBezTo>
                    <a:pt x="11401049" y="5495640"/>
                    <a:pt x="11300086" y="5559053"/>
                    <a:pt x="11298817" y="5629610"/>
                  </a:cubicBezTo>
                  <a:lnTo>
                    <a:pt x="11154670" y="5772767"/>
                  </a:lnTo>
                  <a:lnTo>
                    <a:pt x="11072322" y="5819871"/>
                  </a:lnTo>
                  <a:lnTo>
                    <a:pt x="10886182" y="6035991"/>
                  </a:lnTo>
                  <a:lnTo>
                    <a:pt x="63600" y="6110515"/>
                  </a:lnTo>
                  <a:cubicBezTo>
                    <a:pt x="419200" y="4399039"/>
                    <a:pt x="-235757" y="3344334"/>
                    <a:pt x="98071" y="68943"/>
                  </a:cubicBezTo>
                  <a:cubicBezTo>
                    <a:pt x="3731481" y="54429"/>
                    <a:pt x="6994775" y="246742"/>
                    <a:pt x="1135390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3F3F3F"/>
                  </a:solidFill>
                </a:rPr>
                <a:t>Exercise - Board</a:t>
              </a:r>
              <a:endParaRPr sz="1100"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7F7F7F"/>
                  </a:solidFill>
                </a:rPr>
                <a:t>두원재</a:t>
              </a:r>
              <a:endParaRPr b="1" i="0" sz="1200" u="none" cap="none" strike="noStrike">
                <a:solidFill>
                  <a:srgbClr val="7F7F7F"/>
                </a:solidFill>
              </a:endParaRPr>
            </a:p>
          </p:txBody>
        </p:sp>
        <p:sp>
          <p:nvSpPr>
            <p:cNvPr id="418" name="Google Shape;418;p64"/>
            <p:cNvSpPr/>
            <p:nvPr/>
          </p:nvSpPr>
          <p:spPr>
            <a:xfrm>
              <a:off x="11291213" y="5834016"/>
              <a:ext cx="468415" cy="676563"/>
            </a:xfrm>
            <a:custGeom>
              <a:rect b="b" l="l" r="r" t="t"/>
              <a:pathLst>
                <a:path extrusionOk="0" h="779900" w="468415">
                  <a:moveTo>
                    <a:pt x="468415" y="174171"/>
                  </a:moveTo>
                  <a:lnTo>
                    <a:pt x="146462" y="0"/>
                  </a:lnTo>
                  <a:cubicBezTo>
                    <a:pt x="153059" y="249326"/>
                    <a:pt x="95002" y="413514"/>
                    <a:pt x="0" y="779900"/>
                  </a:cubicBezTo>
                  <a:cubicBezTo>
                    <a:pt x="156138" y="577990"/>
                    <a:pt x="367696" y="546352"/>
                    <a:pt x="468415" y="174171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38100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9" name="Google Shape;419;p64"/>
          <p:cNvGrpSpPr/>
          <p:nvPr/>
        </p:nvGrpSpPr>
        <p:grpSpPr>
          <a:xfrm>
            <a:off x="4453235" y="1035084"/>
            <a:ext cx="357300" cy="328484"/>
            <a:chOff x="588563" y="388700"/>
            <a:chExt cx="476400" cy="437979"/>
          </a:xfrm>
        </p:grpSpPr>
        <p:sp>
          <p:nvSpPr>
            <p:cNvPr id="420" name="Google Shape;420;p64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p64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p64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00"/>
          <p:cNvSpPr/>
          <p:nvPr/>
        </p:nvSpPr>
        <p:spPr>
          <a:xfrm>
            <a:off x="881508" y="178106"/>
            <a:ext cx="345000" cy="67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D60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2" name="Google Shape;992;p100"/>
          <p:cNvSpPr/>
          <p:nvPr/>
        </p:nvSpPr>
        <p:spPr>
          <a:xfrm>
            <a:off x="285750" y="409575"/>
            <a:ext cx="8524800" cy="4505400"/>
          </a:xfrm>
          <a:prstGeom prst="roundRect">
            <a:avLst>
              <a:gd fmla="val 3115" name="adj"/>
            </a:avLst>
          </a:prstGeom>
          <a:solidFill>
            <a:schemeClr val="lt1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3" name="Google Shape;993;p100"/>
          <p:cNvSpPr/>
          <p:nvPr/>
        </p:nvSpPr>
        <p:spPr>
          <a:xfrm>
            <a:off x="1096804" y="178105"/>
            <a:ext cx="4117758" cy="464294"/>
          </a:xfrm>
          <a:custGeom>
            <a:rect b="b" l="l" r="r" t="t"/>
            <a:pathLst>
              <a:path extrusionOk="0" h="706150" w="5903595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008080"/>
          </a:solidFill>
          <a:ln cap="flat" cmpd="sng" w="53975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</a:rPr>
              <a:t>Q&amp;A 게시판</a:t>
            </a:r>
            <a:endParaRPr b="1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100"/>
          <p:cNvSpPr/>
          <p:nvPr/>
        </p:nvSpPr>
        <p:spPr>
          <a:xfrm>
            <a:off x="5062538" y="95250"/>
            <a:ext cx="195300" cy="199200"/>
          </a:xfrm>
          <a:prstGeom prst="star5">
            <a:avLst>
              <a:gd fmla="val 26851" name="adj"/>
              <a:gd fmla="val 105146" name="hf"/>
              <a:gd fmla="val 110557" name="vf"/>
            </a:avLst>
          </a:prstGeom>
          <a:solidFill>
            <a:schemeClr val="lt1"/>
          </a:solidFill>
          <a:ln cap="rnd" cmpd="sng" w="38100">
            <a:solidFill>
              <a:srgbClr val="F2D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95" name="Google Shape;995;p100"/>
          <p:cNvGrpSpPr/>
          <p:nvPr/>
        </p:nvGrpSpPr>
        <p:grpSpPr>
          <a:xfrm>
            <a:off x="3567713" y="1198606"/>
            <a:ext cx="5161092" cy="3727446"/>
            <a:chOff x="2655272" y="1795849"/>
            <a:chExt cx="6881456" cy="4969928"/>
          </a:xfrm>
        </p:grpSpPr>
        <p:pic>
          <p:nvPicPr>
            <p:cNvPr id="996" name="Google Shape;996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5272" y="1795849"/>
              <a:ext cx="6881456" cy="4969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7" name="Google Shape;997;p100"/>
            <p:cNvSpPr/>
            <p:nvPr/>
          </p:nvSpPr>
          <p:spPr>
            <a:xfrm>
              <a:off x="3184866" y="1947909"/>
              <a:ext cx="3397200" cy="177600"/>
            </a:xfrm>
            <a:prstGeom prst="rect">
              <a:avLst/>
            </a:prstGeom>
            <a:noFill/>
            <a:ln cap="flat" cmpd="sng" w="12700">
              <a:solidFill>
                <a:srgbClr val="FF21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8" name="Google Shape;998;p100"/>
            <p:cNvSpPr/>
            <p:nvPr/>
          </p:nvSpPr>
          <p:spPr>
            <a:xfrm>
              <a:off x="3164271" y="4456324"/>
              <a:ext cx="3397200" cy="177600"/>
            </a:xfrm>
            <a:prstGeom prst="rect">
              <a:avLst/>
            </a:prstGeom>
            <a:noFill/>
            <a:ln cap="flat" cmpd="sng" w="12700">
              <a:solidFill>
                <a:srgbClr val="FF21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99" name="Google Shape;999;p100"/>
          <p:cNvSpPr txBox="1"/>
          <p:nvPr/>
        </p:nvSpPr>
        <p:spPr>
          <a:xfrm>
            <a:off x="2398861" y="1245985"/>
            <a:ext cx="18039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웹페이지에서의 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삭제표현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0" name="Google Shape;1000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146" y="1915321"/>
            <a:ext cx="2983488" cy="1297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01;p100"/>
          <p:cNvGrpSpPr/>
          <p:nvPr/>
        </p:nvGrpSpPr>
        <p:grpSpPr>
          <a:xfrm>
            <a:off x="1667600" y="2318977"/>
            <a:ext cx="5639106" cy="1400296"/>
            <a:chOff x="2223467" y="3091970"/>
            <a:chExt cx="7518808" cy="1867062"/>
          </a:xfrm>
        </p:grpSpPr>
        <p:grpSp>
          <p:nvGrpSpPr>
            <p:cNvPr id="1002" name="Google Shape;1002;p100"/>
            <p:cNvGrpSpPr/>
            <p:nvPr/>
          </p:nvGrpSpPr>
          <p:grpSpPr>
            <a:xfrm>
              <a:off x="2223467" y="3091970"/>
              <a:ext cx="7518808" cy="1867062"/>
              <a:chOff x="2223467" y="3091970"/>
              <a:chExt cx="7518808" cy="1867062"/>
            </a:xfrm>
          </p:grpSpPr>
          <p:pic>
            <p:nvPicPr>
              <p:cNvPr id="1003" name="Google Shape;1003;p10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223467" y="3091970"/>
                <a:ext cx="7518808" cy="1867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4" name="Google Shape;1004;p100"/>
              <p:cNvSpPr txBox="1"/>
              <p:nvPr/>
            </p:nvSpPr>
            <p:spPr>
              <a:xfrm>
                <a:off x="4620117" y="3902184"/>
                <a:ext cx="22902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클릭해도 아무일도 일어나지 않는다</a:t>
                </a:r>
                <a:endParaRPr b="1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5" name="Google Shape;1005;p100"/>
              <p:cNvSpPr/>
              <p:nvPr/>
            </p:nvSpPr>
            <p:spPr>
              <a:xfrm>
                <a:off x="4319690" y="3921211"/>
                <a:ext cx="271800" cy="2082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2D6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06" name="Google Shape;1006;p100"/>
            <p:cNvSpPr/>
            <p:nvPr/>
          </p:nvSpPr>
          <p:spPr>
            <a:xfrm>
              <a:off x="3402664" y="3921211"/>
              <a:ext cx="848100" cy="208200"/>
            </a:xfrm>
            <a:prstGeom prst="rect">
              <a:avLst/>
            </a:prstGeom>
            <a:noFill/>
            <a:ln cap="flat" cmpd="sng" w="12700">
              <a:solidFill>
                <a:srgbClr val="FF21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07" name="Google Shape;1007;p100"/>
          <p:cNvGrpSpPr/>
          <p:nvPr/>
        </p:nvGrpSpPr>
        <p:grpSpPr>
          <a:xfrm>
            <a:off x="427255" y="851510"/>
            <a:ext cx="1080038" cy="404996"/>
            <a:chOff x="1635164" y="2479457"/>
            <a:chExt cx="1323900" cy="372000"/>
          </a:xfrm>
        </p:grpSpPr>
        <p:sp>
          <p:nvSpPr>
            <p:cNvPr id="1008" name="Google Shape;1008;p100"/>
            <p:cNvSpPr/>
            <p:nvPr/>
          </p:nvSpPr>
          <p:spPr>
            <a:xfrm>
              <a:off x="1635164" y="2479457"/>
              <a:ext cx="1323900" cy="372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254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 </a:t>
              </a:r>
              <a:endParaRPr sz="800"/>
            </a:p>
          </p:txBody>
        </p:sp>
        <p:sp>
          <p:nvSpPr>
            <p:cNvPr id="1009" name="Google Shape;1009;p100"/>
            <p:cNvSpPr/>
            <p:nvPr/>
          </p:nvSpPr>
          <p:spPr>
            <a:xfrm>
              <a:off x="1693987" y="2536864"/>
              <a:ext cx="1222200" cy="301500"/>
            </a:xfrm>
            <a:prstGeom prst="roundRect">
              <a:avLst>
                <a:gd fmla="val 50000" name="adj"/>
              </a:avLst>
            </a:prstGeom>
            <a:solidFill>
              <a:srgbClr val="F2D600"/>
            </a:solidFill>
            <a:ln>
              <a:noFill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1010" name="Google Shape;1010;p100"/>
          <p:cNvSpPr txBox="1"/>
          <p:nvPr/>
        </p:nvSpPr>
        <p:spPr>
          <a:xfrm>
            <a:off x="529200" y="939600"/>
            <a:ext cx="90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0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링크부여</a:t>
            </a:r>
            <a:endParaRPr b="1" sz="1400">
              <a:solidFill>
                <a:srgbClr val="0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5" name="Google Shape;1015;p101"/>
          <p:cNvCxnSpPr/>
          <p:nvPr/>
        </p:nvCxnSpPr>
        <p:spPr>
          <a:xfrm>
            <a:off x="1191976" y="454678"/>
            <a:ext cx="6000" cy="4050000"/>
          </a:xfrm>
          <a:prstGeom prst="straightConnector1">
            <a:avLst/>
          </a:prstGeom>
          <a:noFill/>
          <a:ln cap="flat" cmpd="sng" w="19050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16" name="Google Shape;1016;p101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1017" name="Google Shape;1017;p101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8" name="Google Shape;1018;p101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9" name="Google Shape;1019;p101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0" name="Google Shape;1020;p101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1" name="Google Shape;1021;p101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2" name="Google Shape;1022;p101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3" name="Google Shape;1023;p101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4" name="Google Shape;1024;p101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5" name="Google Shape;1025;p101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26" name="Google Shape;1026;p101"/>
          <p:cNvSpPr/>
          <p:nvPr/>
        </p:nvSpPr>
        <p:spPr>
          <a:xfrm>
            <a:off x="337800" y="617438"/>
            <a:ext cx="636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파일</a:t>
            </a:r>
            <a:endParaRPr b="1" sz="1100">
              <a:solidFill>
                <a:srgbClr val="0C0C0C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업로드</a:t>
            </a:r>
            <a:endParaRPr b="1" sz="1100">
              <a:solidFill>
                <a:srgbClr val="0C0C0C"/>
              </a:solidFill>
            </a:endParaRPr>
          </a:p>
        </p:txBody>
      </p:sp>
      <p:sp>
        <p:nvSpPr>
          <p:cNvPr id="1027" name="Google Shape;1027;p101"/>
          <p:cNvSpPr/>
          <p:nvPr/>
        </p:nvSpPr>
        <p:spPr>
          <a:xfrm>
            <a:off x="1485000" y="337603"/>
            <a:ext cx="2430000" cy="540000"/>
          </a:xfrm>
          <a:prstGeom prst="rect">
            <a:avLst/>
          </a:prstGeom>
          <a:noFill/>
          <a:ln cap="flat" cmpd="sng" w="38100">
            <a:solidFill>
              <a:srgbClr val="F2D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FFFFFF"/>
                </a:solidFill>
              </a:rPr>
              <a:t>Q &amp; A 게시판</a:t>
            </a:r>
            <a:endParaRPr b="1" sz="2700">
              <a:solidFill>
                <a:srgbClr val="FFFFFF"/>
              </a:solidFill>
            </a:endParaRPr>
          </a:p>
        </p:txBody>
      </p:sp>
      <p:pic>
        <p:nvPicPr>
          <p:cNvPr id="1028" name="Google Shape;102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000" y="1145756"/>
            <a:ext cx="7286868" cy="3845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01"/>
          <p:cNvSpPr/>
          <p:nvPr/>
        </p:nvSpPr>
        <p:spPr>
          <a:xfrm>
            <a:off x="1780950" y="2613844"/>
            <a:ext cx="5635200" cy="586500"/>
          </a:xfrm>
          <a:prstGeom prst="rect">
            <a:avLst/>
          </a:prstGeom>
          <a:noFill/>
          <a:ln cap="flat" cmpd="sng" w="12700">
            <a:solidFill>
              <a:srgbClr val="FF21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0" name="Google Shape;1030;p101"/>
          <p:cNvSpPr/>
          <p:nvPr/>
        </p:nvSpPr>
        <p:spPr>
          <a:xfrm>
            <a:off x="2025000" y="4101300"/>
            <a:ext cx="1680900" cy="162000"/>
          </a:xfrm>
          <a:prstGeom prst="rect">
            <a:avLst/>
          </a:prstGeom>
          <a:noFill/>
          <a:ln cap="flat" cmpd="sng" w="12700">
            <a:solidFill>
              <a:srgbClr val="FF21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102"/>
          <p:cNvGrpSpPr/>
          <p:nvPr/>
        </p:nvGrpSpPr>
        <p:grpSpPr>
          <a:xfrm>
            <a:off x="2386616" y="1178375"/>
            <a:ext cx="4357039" cy="2334828"/>
            <a:chOff x="359127" y="546098"/>
            <a:chExt cx="11402877" cy="6110515"/>
          </a:xfrm>
        </p:grpSpPr>
        <p:sp>
          <p:nvSpPr>
            <p:cNvPr id="1036" name="Google Shape;1036;p102"/>
            <p:cNvSpPr/>
            <p:nvPr/>
          </p:nvSpPr>
          <p:spPr>
            <a:xfrm>
              <a:off x="359127" y="546098"/>
              <a:ext cx="11402877" cy="6110515"/>
            </a:xfrm>
            <a:custGeom>
              <a:rect b="b" l="l" r="r" t="t"/>
              <a:pathLst>
                <a:path extrusionOk="0" h="6110515" w="11402877">
                  <a:moveTo>
                    <a:pt x="11353900" y="0"/>
                  </a:moveTo>
                  <a:cubicBezTo>
                    <a:pt x="11150700" y="2032000"/>
                    <a:pt x="11416606" y="3713956"/>
                    <a:pt x="11402318" y="5425083"/>
                  </a:cubicBezTo>
                  <a:cubicBezTo>
                    <a:pt x="11401049" y="5495640"/>
                    <a:pt x="11300086" y="5559053"/>
                    <a:pt x="11298817" y="5629610"/>
                  </a:cubicBezTo>
                  <a:lnTo>
                    <a:pt x="11154670" y="5772767"/>
                  </a:lnTo>
                  <a:lnTo>
                    <a:pt x="11072322" y="5819871"/>
                  </a:lnTo>
                  <a:lnTo>
                    <a:pt x="10886182" y="6035991"/>
                  </a:lnTo>
                  <a:lnTo>
                    <a:pt x="63600" y="6110515"/>
                  </a:lnTo>
                  <a:cubicBezTo>
                    <a:pt x="419200" y="4399039"/>
                    <a:pt x="-235757" y="3344334"/>
                    <a:pt x="98071" y="68943"/>
                  </a:cubicBezTo>
                  <a:cubicBezTo>
                    <a:pt x="3731481" y="54429"/>
                    <a:pt x="6994775" y="246742"/>
                    <a:pt x="1135390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1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rgbClr val="3F3F3F"/>
                  </a:solidFill>
                </a:rPr>
                <a:t>Health Board</a:t>
              </a:r>
              <a:endParaRPr b="1" sz="3000">
                <a:solidFill>
                  <a:srgbClr val="3F3F3F"/>
                </a:solidFill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7F7F7F"/>
                  </a:solidFill>
                </a:rPr>
                <a:t>김주현</a:t>
              </a:r>
              <a:endParaRPr b="1" i="0" sz="1200" u="none" cap="none" strike="noStrike">
                <a:solidFill>
                  <a:srgbClr val="7F7F7F"/>
                </a:solidFill>
              </a:endParaRPr>
            </a:p>
          </p:txBody>
        </p:sp>
        <p:sp>
          <p:nvSpPr>
            <p:cNvPr id="1037" name="Google Shape;1037;p102"/>
            <p:cNvSpPr/>
            <p:nvPr/>
          </p:nvSpPr>
          <p:spPr>
            <a:xfrm>
              <a:off x="11291213" y="5834016"/>
              <a:ext cx="468415" cy="676563"/>
            </a:xfrm>
            <a:custGeom>
              <a:rect b="b" l="l" r="r" t="t"/>
              <a:pathLst>
                <a:path extrusionOk="0" h="779900" w="468415">
                  <a:moveTo>
                    <a:pt x="468415" y="174171"/>
                  </a:moveTo>
                  <a:lnTo>
                    <a:pt x="146462" y="0"/>
                  </a:lnTo>
                  <a:cubicBezTo>
                    <a:pt x="153059" y="249326"/>
                    <a:pt x="95002" y="413514"/>
                    <a:pt x="0" y="779900"/>
                  </a:cubicBezTo>
                  <a:cubicBezTo>
                    <a:pt x="156138" y="577990"/>
                    <a:pt x="367696" y="546352"/>
                    <a:pt x="468415" y="174171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38100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38" name="Google Shape;1038;p102"/>
          <p:cNvGrpSpPr/>
          <p:nvPr/>
        </p:nvGrpSpPr>
        <p:grpSpPr>
          <a:xfrm>
            <a:off x="4453235" y="1035084"/>
            <a:ext cx="357300" cy="328484"/>
            <a:chOff x="588563" y="388700"/>
            <a:chExt cx="476400" cy="437979"/>
          </a:xfrm>
        </p:grpSpPr>
        <p:sp>
          <p:nvSpPr>
            <p:cNvPr id="1039" name="Google Shape;1039;p102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0" name="Google Shape;1040;p102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1" name="Google Shape;1041;p102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6" name="Google Shape;1046;p103"/>
          <p:cNvCxnSpPr/>
          <p:nvPr/>
        </p:nvCxnSpPr>
        <p:spPr>
          <a:xfrm>
            <a:off x="1191976" y="454678"/>
            <a:ext cx="6000" cy="4320000"/>
          </a:xfrm>
          <a:prstGeom prst="straightConnector1">
            <a:avLst/>
          </a:prstGeom>
          <a:noFill/>
          <a:ln cap="flat" cmpd="sng" w="1905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47" name="Google Shape;1047;p103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1048" name="Google Shape;1048;p103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9" name="Google Shape;1049;p103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0" name="Google Shape;1050;p103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1" name="Google Shape;1051;p103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2" name="Google Shape;1052;p103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3" name="Google Shape;1053;p103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103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5" name="Google Shape;1055;p103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6" name="Google Shape;1056;p103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7" name="Google Shape;1057;p103"/>
          <p:cNvSpPr/>
          <p:nvPr/>
        </p:nvSpPr>
        <p:spPr>
          <a:xfrm>
            <a:off x="337807" y="674588"/>
            <a:ext cx="636300" cy="2307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1</a:t>
            </a:r>
            <a:endParaRPr b="1" sz="1100">
              <a:solidFill>
                <a:srgbClr val="0C0C0C"/>
              </a:solidFill>
            </a:endParaRPr>
          </a:p>
        </p:txBody>
      </p:sp>
      <p:sp>
        <p:nvSpPr>
          <p:cNvPr id="1058" name="Google Shape;1058;p103"/>
          <p:cNvSpPr/>
          <p:nvPr/>
        </p:nvSpPr>
        <p:spPr>
          <a:xfrm>
            <a:off x="1401374" y="185203"/>
            <a:ext cx="3981900" cy="484500"/>
          </a:xfrm>
          <a:prstGeom prst="rect">
            <a:avLst/>
          </a:prstGeom>
          <a:noFill/>
          <a:ln cap="flat" cmpd="sng" w="19050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400">
                <a:solidFill>
                  <a:schemeClr val="lt1"/>
                </a:solidFill>
              </a:rPr>
              <a:t>HealthBoard</a:t>
            </a: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059" name="Google Shape;105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488" y="722700"/>
            <a:ext cx="282892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4" name="Google Shape;1064;p104"/>
          <p:cNvCxnSpPr/>
          <p:nvPr/>
        </p:nvCxnSpPr>
        <p:spPr>
          <a:xfrm>
            <a:off x="1191976" y="454678"/>
            <a:ext cx="6000" cy="4320000"/>
          </a:xfrm>
          <a:prstGeom prst="straightConnector1">
            <a:avLst/>
          </a:prstGeom>
          <a:noFill/>
          <a:ln cap="flat" cmpd="sng" w="1905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65" name="Google Shape;1065;p104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1066" name="Google Shape;1066;p104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7" name="Google Shape;1067;p104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8" name="Google Shape;1068;p104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9" name="Google Shape;1069;p104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0" name="Google Shape;1070;p104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1" name="Google Shape;1071;p104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2" name="Google Shape;1072;p104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3" name="Google Shape;1073;p104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4" name="Google Shape;1074;p104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75" name="Google Shape;1075;p104"/>
          <p:cNvSpPr/>
          <p:nvPr/>
        </p:nvSpPr>
        <p:spPr>
          <a:xfrm>
            <a:off x="337807" y="674588"/>
            <a:ext cx="636300" cy="2307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2</a:t>
            </a:r>
            <a:endParaRPr b="1" sz="1100">
              <a:solidFill>
                <a:srgbClr val="0C0C0C"/>
              </a:solidFill>
            </a:endParaRPr>
          </a:p>
        </p:txBody>
      </p:sp>
      <p:sp>
        <p:nvSpPr>
          <p:cNvPr id="1076" name="Google Shape;1076;p104"/>
          <p:cNvSpPr/>
          <p:nvPr/>
        </p:nvSpPr>
        <p:spPr>
          <a:xfrm>
            <a:off x="1401374" y="185203"/>
            <a:ext cx="3981900" cy="484500"/>
          </a:xfrm>
          <a:prstGeom prst="rect">
            <a:avLst/>
          </a:prstGeom>
          <a:noFill/>
          <a:ln cap="flat" cmpd="sng" w="19050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HealthBoard</a:t>
            </a: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077" name="Google Shape;107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925" y="844125"/>
            <a:ext cx="7590875" cy="39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05"/>
          <p:cNvCxnSpPr/>
          <p:nvPr/>
        </p:nvCxnSpPr>
        <p:spPr>
          <a:xfrm>
            <a:off x="1191976" y="454678"/>
            <a:ext cx="6000" cy="4320000"/>
          </a:xfrm>
          <a:prstGeom prst="straightConnector1">
            <a:avLst/>
          </a:prstGeom>
          <a:noFill/>
          <a:ln cap="flat" cmpd="sng" w="1905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83" name="Google Shape;1083;p105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1084" name="Google Shape;1084;p105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105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6" name="Google Shape;1086;p105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7" name="Google Shape;1087;p105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8" name="Google Shape;1088;p105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9" name="Google Shape;1089;p105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0" name="Google Shape;1090;p105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1" name="Google Shape;1091;p105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2" name="Google Shape;1092;p105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3" name="Google Shape;1093;p105"/>
          <p:cNvSpPr/>
          <p:nvPr/>
        </p:nvSpPr>
        <p:spPr>
          <a:xfrm>
            <a:off x="337807" y="674588"/>
            <a:ext cx="636300" cy="2307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3</a:t>
            </a:r>
            <a:endParaRPr b="1" sz="1100">
              <a:solidFill>
                <a:srgbClr val="0C0C0C"/>
              </a:solidFill>
            </a:endParaRPr>
          </a:p>
        </p:txBody>
      </p:sp>
      <p:sp>
        <p:nvSpPr>
          <p:cNvPr id="1094" name="Google Shape;1094;p105"/>
          <p:cNvSpPr/>
          <p:nvPr/>
        </p:nvSpPr>
        <p:spPr>
          <a:xfrm>
            <a:off x="1401374" y="185203"/>
            <a:ext cx="3981900" cy="484500"/>
          </a:xfrm>
          <a:prstGeom prst="rect">
            <a:avLst/>
          </a:prstGeom>
          <a:noFill/>
          <a:ln cap="flat" cmpd="sng" w="19050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HealthBoard</a:t>
            </a: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095" name="Google Shape;109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838200"/>
            <a:ext cx="4102625" cy="40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0" name="Google Shape;1100;p106"/>
          <p:cNvCxnSpPr/>
          <p:nvPr/>
        </p:nvCxnSpPr>
        <p:spPr>
          <a:xfrm>
            <a:off x="1191976" y="454678"/>
            <a:ext cx="6000" cy="4320000"/>
          </a:xfrm>
          <a:prstGeom prst="straightConnector1">
            <a:avLst/>
          </a:prstGeom>
          <a:noFill/>
          <a:ln cap="flat" cmpd="sng" w="1905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01" name="Google Shape;1101;p106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1102" name="Google Shape;1102;p106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3" name="Google Shape;1103;p106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4" name="Google Shape;1104;p106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5" name="Google Shape;1105;p106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6" name="Google Shape;1106;p106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7" name="Google Shape;1107;p106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8" name="Google Shape;1108;p106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9" name="Google Shape;1109;p106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0" name="Google Shape;1110;p106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1" name="Google Shape;1111;p106"/>
          <p:cNvSpPr/>
          <p:nvPr/>
        </p:nvSpPr>
        <p:spPr>
          <a:xfrm>
            <a:off x="337807" y="674588"/>
            <a:ext cx="636300" cy="2307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4</a:t>
            </a:r>
            <a:endParaRPr b="1" sz="1100">
              <a:solidFill>
                <a:srgbClr val="0C0C0C"/>
              </a:solidFill>
            </a:endParaRPr>
          </a:p>
        </p:txBody>
      </p:sp>
      <p:sp>
        <p:nvSpPr>
          <p:cNvPr id="1112" name="Google Shape;1112;p106"/>
          <p:cNvSpPr/>
          <p:nvPr/>
        </p:nvSpPr>
        <p:spPr>
          <a:xfrm>
            <a:off x="1401374" y="185203"/>
            <a:ext cx="3981900" cy="484500"/>
          </a:xfrm>
          <a:prstGeom prst="rect">
            <a:avLst/>
          </a:prstGeom>
          <a:noFill/>
          <a:ln cap="flat" cmpd="sng" w="19050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HealthBoard</a:t>
            </a: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113" name="Google Shape;111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066800"/>
            <a:ext cx="5867400" cy="20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107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1119" name="Google Shape;1119;p107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0" name="Google Shape;1120;p107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1" name="Google Shape;1121;p107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2" name="Google Shape;1122;p107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3" name="Google Shape;1123;p107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4" name="Google Shape;1124;p107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5" name="Google Shape;1125;p107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6" name="Google Shape;1126;p107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7" name="Google Shape;1127;p107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28" name="Google Shape;1128;p107"/>
          <p:cNvSpPr/>
          <p:nvPr/>
        </p:nvSpPr>
        <p:spPr>
          <a:xfrm>
            <a:off x="337807" y="674588"/>
            <a:ext cx="636300" cy="2307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5</a:t>
            </a:r>
            <a:endParaRPr b="1" sz="1100">
              <a:solidFill>
                <a:srgbClr val="0C0C0C"/>
              </a:solidFill>
            </a:endParaRPr>
          </a:p>
        </p:txBody>
      </p:sp>
      <p:sp>
        <p:nvSpPr>
          <p:cNvPr id="1129" name="Google Shape;1129;p107"/>
          <p:cNvSpPr/>
          <p:nvPr/>
        </p:nvSpPr>
        <p:spPr>
          <a:xfrm>
            <a:off x="1401374" y="185203"/>
            <a:ext cx="3981900" cy="484500"/>
          </a:xfrm>
          <a:prstGeom prst="rect">
            <a:avLst/>
          </a:prstGeom>
          <a:noFill/>
          <a:ln cap="flat" cmpd="sng" w="19050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HealthBoard</a:t>
            </a: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grpSp>
        <p:nvGrpSpPr>
          <p:cNvPr id="1130" name="Google Shape;1130;p107"/>
          <p:cNvGrpSpPr/>
          <p:nvPr/>
        </p:nvGrpSpPr>
        <p:grpSpPr>
          <a:xfrm>
            <a:off x="694713" y="1199500"/>
            <a:ext cx="3209926" cy="2674999"/>
            <a:chOff x="542313" y="970900"/>
            <a:chExt cx="3209926" cy="2674999"/>
          </a:xfrm>
        </p:grpSpPr>
        <p:pic>
          <p:nvPicPr>
            <p:cNvPr id="1131" name="Google Shape;1131;p107"/>
            <p:cNvPicPr preferRelativeResize="0"/>
            <p:nvPr/>
          </p:nvPicPr>
          <p:blipFill rotWithShape="1">
            <a:blip r:embed="rId3">
              <a:alphaModFix/>
            </a:blip>
            <a:srcRect b="33380" l="38845" r="38991" t="26241"/>
            <a:stretch/>
          </p:blipFill>
          <p:spPr>
            <a:xfrm>
              <a:off x="542313" y="970900"/>
              <a:ext cx="3209926" cy="267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2" name="Google Shape;1132;p107"/>
            <p:cNvSpPr/>
            <p:nvPr/>
          </p:nvSpPr>
          <p:spPr>
            <a:xfrm>
              <a:off x="2254938" y="2341900"/>
              <a:ext cx="1015800" cy="370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07"/>
            <p:cNvSpPr/>
            <p:nvPr/>
          </p:nvSpPr>
          <p:spPr>
            <a:xfrm>
              <a:off x="1639400" y="3257250"/>
              <a:ext cx="1015800" cy="222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107"/>
          <p:cNvGrpSpPr/>
          <p:nvPr/>
        </p:nvGrpSpPr>
        <p:grpSpPr>
          <a:xfrm>
            <a:off x="4796000" y="917050"/>
            <a:ext cx="4180425" cy="3552900"/>
            <a:chOff x="4643600" y="688450"/>
            <a:chExt cx="4180425" cy="3552900"/>
          </a:xfrm>
        </p:grpSpPr>
        <p:pic>
          <p:nvPicPr>
            <p:cNvPr id="1135" name="Google Shape;1135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3145" y="688450"/>
              <a:ext cx="3890880" cy="355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6" name="Google Shape;1136;p107"/>
            <p:cNvSpPr/>
            <p:nvPr/>
          </p:nvSpPr>
          <p:spPr>
            <a:xfrm>
              <a:off x="5587250" y="2097641"/>
              <a:ext cx="2582700" cy="421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07"/>
            <p:cNvSpPr/>
            <p:nvPr/>
          </p:nvSpPr>
          <p:spPr>
            <a:xfrm>
              <a:off x="4643600" y="740626"/>
              <a:ext cx="2582700" cy="568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108"/>
          <p:cNvGrpSpPr/>
          <p:nvPr/>
        </p:nvGrpSpPr>
        <p:grpSpPr>
          <a:xfrm>
            <a:off x="378362" y="421042"/>
            <a:ext cx="485145" cy="635800"/>
            <a:chOff x="2700416" y="1215041"/>
            <a:chExt cx="646860" cy="847733"/>
          </a:xfrm>
        </p:grpSpPr>
        <p:sp>
          <p:nvSpPr>
            <p:cNvPr id="1143" name="Google Shape;1143;p108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4" name="Google Shape;1144;p108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00808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5" name="Google Shape;1145;p108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6" name="Google Shape;1146;p108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7" name="Google Shape;1147;p108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8" name="Google Shape;1148;p108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9" name="Google Shape;1149;p108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0" name="Google Shape;1150;p108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p108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0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52" name="Google Shape;1152;p108"/>
          <p:cNvSpPr/>
          <p:nvPr/>
        </p:nvSpPr>
        <p:spPr>
          <a:xfrm>
            <a:off x="337807" y="674588"/>
            <a:ext cx="636300" cy="230700"/>
          </a:xfrm>
          <a:prstGeom prst="rect">
            <a:avLst/>
          </a:prstGeom>
          <a:noFill/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</a:rPr>
              <a:t>6</a:t>
            </a:r>
            <a:endParaRPr b="1" sz="1100">
              <a:solidFill>
                <a:srgbClr val="0C0C0C"/>
              </a:solidFill>
            </a:endParaRPr>
          </a:p>
        </p:txBody>
      </p:sp>
      <p:sp>
        <p:nvSpPr>
          <p:cNvPr id="1153" name="Google Shape;1153;p108"/>
          <p:cNvSpPr/>
          <p:nvPr/>
        </p:nvSpPr>
        <p:spPr>
          <a:xfrm>
            <a:off x="1401374" y="185203"/>
            <a:ext cx="3981900" cy="484500"/>
          </a:xfrm>
          <a:prstGeom prst="rect">
            <a:avLst/>
          </a:prstGeom>
          <a:noFill/>
          <a:ln cap="flat" cmpd="sng" w="19050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HealthBoard</a:t>
            </a: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154" name="Google Shape;115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25" y="1107675"/>
            <a:ext cx="8535951" cy="38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08"/>
          <p:cNvSpPr/>
          <p:nvPr/>
        </p:nvSpPr>
        <p:spPr>
          <a:xfrm>
            <a:off x="6304625" y="1148950"/>
            <a:ext cx="2067300" cy="27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09"/>
          <p:cNvSpPr/>
          <p:nvPr/>
        </p:nvSpPr>
        <p:spPr>
          <a:xfrm>
            <a:off x="574420" y="1101340"/>
            <a:ext cx="2232600" cy="40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09"/>
          <p:cNvSpPr/>
          <p:nvPr/>
        </p:nvSpPr>
        <p:spPr>
          <a:xfrm>
            <a:off x="574420" y="3046907"/>
            <a:ext cx="4410600" cy="122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/>
          <p:nvPr/>
        </p:nvSpPr>
        <p:spPr>
          <a:xfrm>
            <a:off x="251520" y="465516"/>
            <a:ext cx="8640900" cy="44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65"/>
          <p:cNvSpPr/>
          <p:nvPr/>
        </p:nvSpPr>
        <p:spPr>
          <a:xfrm>
            <a:off x="4067944" y="55575"/>
            <a:ext cx="936000" cy="7020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65"/>
          <p:cNvSpPr txBox="1"/>
          <p:nvPr/>
        </p:nvSpPr>
        <p:spPr>
          <a:xfrm>
            <a:off x="3995936" y="359321"/>
            <a:ext cx="10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291" y="1728783"/>
            <a:ext cx="2733637" cy="149103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5"/>
          <p:cNvSpPr txBox="1"/>
          <p:nvPr/>
        </p:nvSpPr>
        <p:spPr>
          <a:xfrm>
            <a:off x="4463988" y="1493735"/>
            <a:ext cx="3852300" cy="26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title – 게시판 제목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uploadDate – 게시일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boardContent – 게시물 내용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articleNumber – 게시글 고유번호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Imgsrc – 이미지 주소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65"/>
          <p:cNvSpPr txBox="1"/>
          <p:nvPr/>
        </p:nvSpPr>
        <p:spPr>
          <a:xfrm>
            <a:off x="5292080" y="1439729"/>
            <a:ext cx="2412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000" u="none" cap="none" strike="noStrike">
                <a:solidFill>
                  <a:srgbClr val="0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데이터 항목</a:t>
            </a:r>
            <a:endParaRPr sz="2400">
              <a:solidFill>
                <a:srgbClr val="0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4" name="Google Shape;434;p65"/>
          <p:cNvGrpSpPr/>
          <p:nvPr/>
        </p:nvGrpSpPr>
        <p:grpSpPr>
          <a:xfrm>
            <a:off x="149762" y="649642"/>
            <a:ext cx="485145" cy="635800"/>
            <a:chOff x="2700416" y="1215041"/>
            <a:chExt cx="646860" cy="847733"/>
          </a:xfrm>
        </p:grpSpPr>
        <p:sp>
          <p:nvSpPr>
            <p:cNvPr id="435" name="Google Shape;435;p65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65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65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8" name="Google Shape;438;p65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9" name="Google Shape;439;p65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0" name="Google Shape;440;p65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1" name="Google Shape;441;p65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2" name="Google Shape;442;p65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3" name="Google Shape;443;p65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4" name="Google Shape;444;p65"/>
          <p:cNvSpPr/>
          <p:nvPr/>
        </p:nvSpPr>
        <p:spPr>
          <a:xfrm>
            <a:off x="109207" y="903188"/>
            <a:ext cx="63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Thumb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nail</a:t>
            </a:r>
            <a:endParaRPr b="1"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10"/>
          <p:cNvSpPr/>
          <p:nvPr/>
        </p:nvSpPr>
        <p:spPr>
          <a:xfrm>
            <a:off x="2146345" y="4437212"/>
            <a:ext cx="1218900" cy="36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8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11"/>
          <p:cNvSpPr/>
          <p:nvPr/>
        </p:nvSpPr>
        <p:spPr>
          <a:xfrm>
            <a:off x="2394284" y="1984578"/>
            <a:ext cx="930000" cy="31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75" y="861475"/>
            <a:ext cx="8839199" cy="2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12"/>
          <p:cNvSpPr/>
          <p:nvPr/>
        </p:nvSpPr>
        <p:spPr>
          <a:xfrm>
            <a:off x="998750" y="3126400"/>
            <a:ext cx="1178400" cy="29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13"/>
          <p:cNvSpPr/>
          <p:nvPr/>
        </p:nvSpPr>
        <p:spPr>
          <a:xfrm>
            <a:off x="4573504" y="254619"/>
            <a:ext cx="2854500" cy="34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3"/>
          <p:cNvSpPr/>
          <p:nvPr/>
        </p:nvSpPr>
        <p:spPr>
          <a:xfrm>
            <a:off x="623025" y="3248610"/>
            <a:ext cx="4754700" cy="69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3"/>
          <p:cNvSpPr/>
          <p:nvPr/>
        </p:nvSpPr>
        <p:spPr>
          <a:xfrm>
            <a:off x="623025" y="4036978"/>
            <a:ext cx="4596300" cy="35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14"/>
          <p:cNvSpPr/>
          <p:nvPr/>
        </p:nvSpPr>
        <p:spPr>
          <a:xfrm>
            <a:off x="578561" y="181197"/>
            <a:ext cx="2796900" cy="27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14"/>
          <p:cNvSpPr/>
          <p:nvPr/>
        </p:nvSpPr>
        <p:spPr>
          <a:xfrm>
            <a:off x="3173432" y="908894"/>
            <a:ext cx="3777300" cy="27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14"/>
          <p:cNvSpPr/>
          <p:nvPr/>
        </p:nvSpPr>
        <p:spPr>
          <a:xfrm>
            <a:off x="676888" y="2190963"/>
            <a:ext cx="2796900" cy="27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14"/>
          <p:cNvSpPr/>
          <p:nvPr/>
        </p:nvSpPr>
        <p:spPr>
          <a:xfrm>
            <a:off x="1857052" y="3241265"/>
            <a:ext cx="1560000" cy="27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950"/>
            <a:ext cx="9144000" cy="44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15"/>
          <p:cNvSpPr/>
          <p:nvPr/>
        </p:nvSpPr>
        <p:spPr>
          <a:xfrm flipH="1" rot="10800000">
            <a:off x="1255474" y="925545"/>
            <a:ext cx="1635000" cy="3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5"/>
          <p:cNvSpPr/>
          <p:nvPr/>
        </p:nvSpPr>
        <p:spPr>
          <a:xfrm>
            <a:off x="348957" y="1381658"/>
            <a:ext cx="2796900" cy="33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15"/>
          <p:cNvSpPr/>
          <p:nvPr/>
        </p:nvSpPr>
        <p:spPr>
          <a:xfrm>
            <a:off x="1054190" y="2464865"/>
            <a:ext cx="916500" cy="27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5"/>
          <p:cNvSpPr/>
          <p:nvPr/>
        </p:nvSpPr>
        <p:spPr>
          <a:xfrm>
            <a:off x="2276043" y="3959459"/>
            <a:ext cx="789900" cy="27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16"/>
          <p:cNvSpPr/>
          <p:nvPr/>
        </p:nvSpPr>
        <p:spPr>
          <a:xfrm>
            <a:off x="440612" y="1253109"/>
            <a:ext cx="3639600" cy="42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16"/>
          <p:cNvSpPr/>
          <p:nvPr/>
        </p:nvSpPr>
        <p:spPr>
          <a:xfrm>
            <a:off x="718604" y="2848341"/>
            <a:ext cx="7983900" cy="58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17"/>
          <p:cNvSpPr/>
          <p:nvPr/>
        </p:nvSpPr>
        <p:spPr>
          <a:xfrm>
            <a:off x="2678762" y="1599762"/>
            <a:ext cx="1633800" cy="193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17"/>
          <p:cNvSpPr/>
          <p:nvPr/>
        </p:nvSpPr>
        <p:spPr>
          <a:xfrm>
            <a:off x="1836846" y="3756346"/>
            <a:ext cx="623100" cy="17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900"/>
            <a:ext cx="8959720" cy="182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76270"/>
            <a:ext cx="9144001" cy="1938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18"/>
          <p:cNvSpPr/>
          <p:nvPr/>
        </p:nvSpPr>
        <p:spPr>
          <a:xfrm>
            <a:off x="0" y="994447"/>
            <a:ext cx="3576600" cy="57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8"/>
          <p:cNvSpPr/>
          <p:nvPr/>
        </p:nvSpPr>
        <p:spPr>
          <a:xfrm>
            <a:off x="3380887" y="2360788"/>
            <a:ext cx="480300" cy="491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18"/>
          <p:cNvSpPr/>
          <p:nvPr/>
        </p:nvSpPr>
        <p:spPr>
          <a:xfrm>
            <a:off x="0" y="3372394"/>
            <a:ext cx="3576600" cy="57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19"/>
          <p:cNvSpPr/>
          <p:nvPr/>
        </p:nvSpPr>
        <p:spPr>
          <a:xfrm>
            <a:off x="1793139" y="3569123"/>
            <a:ext cx="1047000" cy="37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9"/>
          <p:cNvSpPr/>
          <p:nvPr/>
        </p:nvSpPr>
        <p:spPr>
          <a:xfrm flipH="1" rot="10800000">
            <a:off x="4577195" y="2141614"/>
            <a:ext cx="2019000" cy="36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19"/>
          <p:cNvSpPr/>
          <p:nvPr/>
        </p:nvSpPr>
        <p:spPr>
          <a:xfrm>
            <a:off x="0" y="4768007"/>
            <a:ext cx="3872700" cy="36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/>
          <p:nvPr/>
        </p:nvSpPr>
        <p:spPr>
          <a:xfrm>
            <a:off x="251520" y="465516"/>
            <a:ext cx="8640900" cy="44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66"/>
          <p:cNvSpPr/>
          <p:nvPr/>
        </p:nvSpPr>
        <p:spPr>
          <a:xfrm>
            <a:off x="497950" y="757575"/>
            <a:ext cx="8238579" cy="4017664"/>
          </a:xfrm>
          <a:custGeom>
            <a:rect b="b" l="l" r="r" t="t"/>
            <a:pathLst>
              <a:path extrusionOk="0" h="6110515" w="11402877">
                <a:moveTo>
                  <a:pt x="11353900" y="0"/>
                </a:moveTo>
                <a:cubicBezTo>
                  <a:pt x="11150700" y="2032000"/>
                  <a:pt x="11416606" y="3713956"/>
                  <a:pt x="11402318" y="5425083"/>
                </a:cubicBezTo>
                <a:cubicBezTo>
                  <a:pt x="11401049" y="5495640"/>
                  <a:pt x="11300086" y="5559053"/>
                  <a:pt x="11298817" y="5629610"/>
                </a:cubicBezTo>
                <a:lnTo>
                  <a:pt x="11154670" y="5772767"/>
                </a:lnTo>
                <a:lnTo>
                  <a:pt x="11072322" y="5819871"/>
                </a:lnTo>
                <a:lnTo>
                  <a:pt x="10886182" y="6035991"/>
                </a:lnTo>
                <a:lnTo>
                  <a:pt x="63600" y="6110515"/>
                </a:lnTo>
                <a:cubicBezTo>
                  <a:pt x="419200" y="4399039"/>
                  <a:pt x="-235757" y="3344334"/>
                  <a:pt x="98071" y="68943"/>
                </a:cubicBezTo>
                <a:cubicBezTo>
                  <a:pt x="3731481" y="54429"/>
                  <a:pt x="6994775" y="246742"/>
                  <a:pt x="11353900" y="0"/>
                </a:cubicBez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66"/>
          <p:cNvSpPr/>
          <p:nvPr/>
        </p:nvSpPr>
        <p:spPr>
          <a:xfrm>
            <a:off x="8391182" y="4260859"/>
            <a:ext cx="338430" cy="413347"/>
          </a:xfrm>
          <a:custGeom>
            <a:rect b="b" l="l" r="r" t="t"/>
            <a:pathLst>
              <a:path extrusionOk="0" h="779900" w="468415">
                <a:moveTo>
                  <a:pt x="468415" y="174171"/>
                </a:moveTo>
                <a:lnTo>
                  <a:pt x="146462" y="0"/>
                </a:lnTo>
                <a:cubicBezTo>
                  <a:pt x="153059" y="249326"/>
                  <a:pt x="95002" y="413514"/>
                  <a:pt x="0" y="779900"/>
                </a:cubicBezTo>
                <a:cubicBezTo>
                  <a:pt x="156138" y="577990"/>
                  <a:pt x="367696" y="546352"/>
                  <a:pt x="468415" y="174171"/>
                </a:cubicBezTo>
                <a:close/>
              </a:path>
            </a:pathLst>
          </a:custGeom>
          <a:solidFill>
            <a:srgbClr val="D8D8D8"/>
          </a:solidFill>
          <a:ln cap="flat" cmpd="sng" w="38100">
            <a:solidFill>
              <a:srgbClr val="F2D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3" name="Google Shape;453;p66"/>
          <p:cNvGrpSpPr/>
          <p:nvPr/>
        </p:nvGrpSpPr>
        <p:grpSpPr>
          <a:xfrm>
            <a:off x="663653" y="702134"/>
            <a:ext cx="344008" cy="267868"/>
            <a:chOff x="588563" y="388700"/>
            <a:chExt cx="476400" cy="437979"/>
          </a:xfrm>
        </p:grpSpPr>
        <p:sp>
          <p:nvSpPr>
            <p:cNvPr id="454" name="Google Shape;454;p66"/>
            <p:cNvSpPr/>
            <p:nvPr/>
          </p:nvSpPr>
          <p:spPr>
            <a:xfrm rot="536017">
              <a:off x="674607" y="754765"/>
              <a:ext cx="160345" cy="59827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p66"/>
            <p:cNvSpPr/>
            <p:nvPr/>
          </p:nvSpPr>
          <p:spPr>
            <a:xfrm flipH="1" rot="-9890356">
              <a:off x="685917" y="558449"/>
              <a:ext cx="207626" cy="19794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6" name="Google Shape;456;p66"/>
            <p:cNvSpPr/>
            <p:nvPr/>
          </p:nvSpPr>
          <p:spPr>
            <a:xfrm rot="537758">
              <a:off x="603385" y="422123"/>
              <a:ext cx="446755" cy="225054"/>
            </a:xfrm>
            <a:prstGeom prst="ellipse">
              <a:avLst/>
            </a:prstGeom>
            <a:solidFill>
              <a:srgbClr val="FFC00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57" name="Google Shape;457;p66"/>
          <p:cNvGrpSpPr/>
          <p:nvPr/>
        </p:nvGrpSpPr>
        <p:grpSpPr>
          <a:xfrm>
            <a:off x="8434782" y="656222"/>
            <a:ext cx="335127" cy="262355"/>
            <a:chOff x="11350409" y="313630"/>
            <a:chExt cx="464100" cy="428965"/>
          </a:xfrm>
        </p:grpSpPr>
        <p:sp>
          <p:nvSpPr>
            <p:cNvPr id="458" name="Google Shape;458;p66"/>
            <p:cNvSpPr/>
            <p:nvPr/>
          </p:nvSpPr>
          <p:spPr>
            <a:xfrm rot="257510">
              <a:off x="11466335" y="676810"/>
              <a:ext cx="160350" cy="59869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66"/>
            <p:cNvSpPr/>
            <p:nvPr/>
          </p:nvSpPr>
          <p:spPr>
            <a:xfrm flipH="1" rot="-10516656">
              <a:off x="11460164" y="472890"/>
              <a:ext cx="207705" cy="198064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0" name="Google Shape;460;p66"/>
            <p:cNvSpPr/>
            <p:nvPr/>
          </p:nvSpPr>
          <p:spPr>
            <a:xfrm rot="291381">
              <a:off x="11359207" y="332119"/>
              <a:ext cx="446503" cy="224921"/>
            </a:xfrm>
            <a:prstGeom prst="ellipse">
              <a:avLst/>
            </a:prstGeom>
            <a:solidFill>
              <a:srgbClr val="00B0F0"/>
            </a:solidFill>
            <a:ln cap="flat" cmpd="sng" w="381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1" name="Google Shape;461;p66"/>
          <p:cNvSpPr/>
          <p:nvPr/>
        </p:nvSpPr>
        <p:spPr>
          <a:xfrm>
            <a:off x="4067944" y="55575"/>
            <a:ext cx="936000" cy="7020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66"/>
          <p:cNvSpPr txBox="1"/>
          <p:nvPr/>
        </p:nvSpPr>
        <p:spPr>
          <a:xfrm>
            <a:off x="3995936" y="359321"/>
            <a:ext cx="10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400">
                <a:solidFill>
                  <a:schemeClr val="lt1"/>
                </a:solidFill>
              </a:rPr>
              <a:t>2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6"/>
          <p:cNvSpPr txBox="1"/>
          <p:nvPr/>
        </p:nvSpPr>
        <p:spPr>
          <a:xfrm>
            <a:off x="3491879" y="1044000"/>
            <a:ext cx="230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SQL문(C, U, R, D)</a:t>
            </a:r>
            <a:endParaRPr sz="2400">
              <a:solidFill>
                <a:srgbClr val="0080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64" name="Google Shape;464;p66"/>
          <p:cNvGraphicFramePr/>
          <p:nvPr/>
        </p:nvGraphicFramePr>
        <p:xfrm>
          <a:off x="687760" y="16309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{68C9B268-2E57-41AD-8F48-356B8A113D44}</a:tableStyleId>
              </a:tblPr>
              <a:tblGrid>
                <a:gridCol w="1318025"/>
                <a:gridCol w="6486250"/>
              </a:tblGrid>
              <a:tr h="34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000"/>
                    </a:p>
                  </a:txBody>
                  <a:tcPr marT="8625" marB="72000" marR="41625" marL="41625" anchor="ctr">
                    <a:lnL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SQL문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8625" marB="8625" marR="41625" marL="41625" anchor="ctr">
                    <a:lnL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전체 출력</a:t>
                      </a:r>
                      <a:endParaRPr sz="1000"/>
                    </a:p>
                  </a:txBody>
                  <a:tcPr marT="8625" marB="8625" marR="41625" marL="41625" anchor="ctr">
                    <a:lnL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8625" marB="8625" marR="41625" marL="41625" anchor="ctr">
                    <a:lnL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수정</a:t>
                      </a:r>
                      <a:endParaRPr sz="1000"/>
                    </a:p>
                  </a:txBody>
                  <a:tcPr marT="8625" marB="8625" marR="41625" marL="41625" anchor="ctr">
                    <a:lnL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8625" marB="8625" marR="41625" marL="41625" anchor="ctr">
                    <a:lnL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삭제</a:t>
                      </a:r>
                      <a:endParaRPr sz="1000"/>
                    </a:p>
                  </a:txBody>
                  <a:tcPr marT="8625" marB="8625" marR="41625" marL="41625" anchor="ctr">
                    <a:lnL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8625" marB="8625" marR="41625" marL="41625" anchor="ctr">
                    <a:lnL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등록</a:t>
                      </a:r>
                      <a:endParaRPr sz="1000"/>
                    </a:p>
                  </a:txBody>
                  <a:tcPr marT="8625" marB="8625" marR="41625" marL="41625" anchor="ctr">
                    <a:lnL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8625" marB="8625" marR="41625" marL="41625" anchor="ctr">
                    <a:lnL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65" name="Google Shape;46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000" y="2498508"/>
            <a:ext cx="398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000" y="2971986"/>
            <a:ext cx="3524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0000" y="3523039"/>
            <a:ext cx="5956673" cy="51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66"/>
          <p:cNvGrpSpPr/>
          <p:nvPr/>
        </p:nvGrpSpPr>
        <p:grpSpPr>
          <a:xfrm>
            <a:off x="149762" y="1030642"/>
            <a:ext cx="485145" cy="635800"/>
            <a:chOff x="2700416" y="1215041"/>
            <a:chExt cx="646860" cy="847733"/>
          </a:xfrm>
        </p:grpSpPr>
        <p:sp>
          <p:nvSpPr>
            <p:cNvPr id="469" name="Google Shape;469;p66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66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66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66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66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p66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5" name="Google Shape;475;p66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6" name="Google Shape;476;p66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p66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8" name="Google Shape;478;p66"/>
          <p:cNvSpPr/>
          <p:nvPr/>
        </p:nvSpPr>
        <p:spPr>
          <a:xfrm>
            <a:off x="109207" y="1284188"/>
            <a:ext cx="63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Thumb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nail</a:t>
            </a:r>
            <a:endParaRPr b="1" sz="1100"/>
          </a:p>
        </p:txBody>
      </p:sp>
      <p:pic>
        <p:nvPicPr>
          <p:cNvPr id="479" name="Google Shape;479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0000" y="2066460"/>
            <a:ext cx="4340655" cy="2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20"/>
          <p:cNvSpPr/>
          <p:nvPr/>
        </p:nvSpPr>
        <p:spPr>
          <a:xfrm>
            <a:off x="5860058" y="0"/>
            <a:ext cx="1724700" cy="32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20"/>
          <p:cNvSpPr/>
          <p:nvPr/>
        </p:nvSpPr>
        <p:spPr>
          <a:xfrm>
            <a:off x="505813" y="1335876"/>
            <a:ext cx="3848400" cy="134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20"/>
          <p:cNvSpPr/>
          <p:nvPr/>
        </p:nvSpPr>
        <p:spPr>
          <a:xfrm>
            <a:off x="853727" y="3655788"/>
            <a:ext cx="2891100" cy="32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0"/>
            <a:ext cx="7854226" cy="52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21"/>
          <p:cNvSpPr/>
          <p:nvPr/>
        </p:nvSpPr>
        <p:spPr>
          <a:xfrm>
            <a:off x="2974713" y="939630"/>
            <a:ext cx="4523400" cy="47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50" y="171075"/>
            <a:ext cx="8374676" cy="48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22"/>
          <p:cNvSpPr/>
          <p:nvPr/>
        </p:nvSpPr>
        <p:spPr>
          <a:xfrm>
            <a:off x="1852875" y="217425"/>
            <a:ext cx="1842600" cy="27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22"/>
          <p:cNvSpPr/>
          <p:nvPr/>
        </p:nvSpPr>
        <p:spPr>
          <a:xfrm>
            <a:off x="746850" y="1857950"/>
            <a:ext cx="2708700" cy="48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22"/>
          <p:cNvSpPr/>
          <p:nvPr/>
        </p:nvSpPr>
        <p:spPr>
          <a:xfrm>
            <a:off x="1428600" y="4387350"/>
            <a:ext cx="4244100" cy="43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25" y="531900"/>
            <a:ext cx="744855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23"/>
          <p:cNvSpPr/>
          <p:nvPr/>
        </p:nvSpPr>
        <p:spPr>
          <a:xfrm>
            <a:off x="3640625" y="1433825"/>
            <a:ext cx="3300600" cy="30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57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24"/>
          <p:cNvSpPr/>
          <p:nvPr/>
        </p:nvSpPr>
        <p:spPr>
          <a:xfrm>
            <a:off x="8279525" y="744700"/>
            <a:ext cx="7689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4"/>
          <p:cNvSpPr/>
          <p:nvPr/>
        </p:nvSpPr>
        <p:spPr>
          <a:xfrm>
            <a:off x="7071300" y="217950"/>
            <a:ext cx="16476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1875"/>
            <a:ext cx="8839201" cy="260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400"/>
            <a:ext cx="8839201" cy="2635054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26"/>
          <p:cNvSpPr/>
          <p:nvPr/>
        </p:nvSpPr>
        <p:spPr>
          <a:xfrm>
            <a:off x="519325" y="1583650"/>
            <a:ext cx="8399400" cy="34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26"/>
          <p:cNvSpPr/>
          <p:nvPr/>
        </p:nvSpPr>
        <p:spPr>
          <a:xfrm>
            <a:off x="3318400" y="3124300"/>
            <a:ext cx="476700" cy="22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26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27"/>
          <p:cNvSpPr/>
          <p:nvPr/>
        </p:nvSpPr>
        <p:spPr>
          <a:xfrm>
            <a:off x="1847650" y="2462550"/>
            <a:ext cx="4264500" cy="107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27"/>
          <p:cNvSpPr/>
          <p:nvPr/>
        </p:nvSpPr>
        <p:spPr>
          <a:xfrm>
            <a:off x="4116600" y="3814750"/>
            <a:ext cx="11103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128"/>
          <p:cNvGrpSpPr/>
          <p:nvPr/>
        </p:nvGrpSpPr>
        <p:grpSpPr>
          <a:xfrm>
            <a:off x="715844" y="-1243"/>
            <a:ext cx="7557907" cy="5178429"/>
            <a:chOff x="997475" y="239975"/>
            <a:chExt cx="6814450" cy="4573776"/>
          </a:xfrm>
        </p:grpSpPr>
        <p:pic>
          <p:nvPicPr>
            <p:cNvPr id="1297" name="Google Shape;1297;p128"/>
            <p:cNvPicPr preferRelativeResize="0"/>
            <p:nvPr/>
          </p:nvPicPr>
          <p:blipFill rotWithShape="1">
            <a:blip r:embed="rId3">
              <a:alphaModFix/>
            </a:blip>
            <a:srcRect b="0" l="0" r="0" t="5473"/>
            <a:stretch/>
          </p:blipFill>
          <p:spPr>
            <a:xfrm>
              <a:off x="997475" y="239975"/>
              <a:ext cx="6814450" cy="4573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8" name="Google Shape;1298;p128"/>
            <p:cNvSpPr/>
            <p:nvPr/>
          </p:nvSpPr>
          <p:spPr>
            <a:xfrm>
              <a:off x="1633550" y="288375"/>
              <a:ext cx="2466600" cy="562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28"/>
            <p:cNvSpPr/>
            <p:nvPr/>
          </p:nvSpPr>
          <p:spPr>
            <a:xfrm>
              <a:off x="1316450" y="3904550"/>
              <a:ext cx="4338300" cy="337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50" y="0"/>
            <a:ext cx="74143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29"/>
          <p:cNvSpPr/>
          <p:nvPr/>
        </p:nvSpPr>
        <p:spPr>
          <a:xfrm>
            <a:off x="3442925" y="3453350"/>
            <a:ext cx="3150900" cy="39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29"/>
          <p:cNvSpPr/>
          <p:nvPr/>
        </p:nvSpPr>
        <p:spPr>
          <a:xfrm>
            <a:off x="4002200" y="3908325"/>
            <a:ext cx="3874800" cy="50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/>
          <p:nvPr/>
        </p:nvSpPr>
        <p:spPr>
          <a:xfrm>
            <a:off x="251520" y="465516"/>
            <a:ext cx="8640900" cy="44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67"/>
          <p:cNvSpPr/>
          <p:nvPr/>
        </p:nvSpPr>
        <p:spPr>
          <a:xfrm>
            <a:off x="4067944" y="55575"/>
            <a:ext cx="936000" cy="7020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67"/>
          <p:cNvSpPr txBox="1"/>
          <p:nvPr/>
        </p:nvSpPr>
        <p:spPr>
          <a:xfrm>
            <a:off x="3995936" y="359321"/>
            <a:ext cx="10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400">
                <a:solidFill>
                  <a:schemeClr val="lt1"/>
                </a:solidFill>
              </a:rPr>
              <a:t>3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 txBox="1"/>
          <p:nvPr/>
        </p:nvSpPr>
        <p:spPr>
          <a:xfrm>
            <a:off x="3779912" y="843558"/>
            <a:ext cx="2736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구현</a:t>
            </a:r>
            <a:endParaRPr>
              <a:solidFill>
                <a:srgbClr val="008080"/>
              </a:solidFill>
            </a:endParaRPr>
          </a:p>
        </p:txBody>
      </p:sp>
      <p:pic>
        <p:nvPicPr>
          <p:cNvPr id="489" name="Google Shape;48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878678"/>
            <a:ext cx="3560643" cy="182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5896" y="1941832"/>
            <a:ext cx="5040560" cy="67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3888" y="3055345"/>
            <a:ext cx="5094761" cy="1590827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7"/>
          <p:cNvSpPr txBox="1"/>
          <p:nvPr/>
        </p:nvSpPr>
        <p:spPr>
          <a:xfrm>
            <a:off x="3491880" y="1636288"/>
            <a:ext cx="5094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Controller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67"/>
          <p:cNvSpPr txBox="1"/>
          <p:nvPr/>
        </p:nvSpPr>
        <p:spPr>
          <a:xfrm>
            <a:off x="3491880" y="2770414"/>
            <a:ext cx="5094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thumbnailBoard.html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4" name="Google Shape;494;p67"/>
          <p:cNvGrpSpPr/>
          <p:nvPr/>
        </p:nvGrpSpPr>
        <p:grpSpPr>
          <a:xfrm>
            <a:off x="149762" y="649642"/>
            <a:ext cx="485145" cy="635800"/>
            <a:chOff x="2700416" y="1215041"/>
            <a:chExt cx="646860" cy="847733"/>
          </a:xfrm>
        </p:grpSpPr>
        <p:sp>
          <p:nvSpPr>
            <p:cNvPr id="495" name="Google Shape;495;p67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67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p67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p67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9" name="Google Shape;499;p67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p67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p67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p67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p67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4" name="Google Shape;504;p67"/>
          <p:cNvSpPr/>
          <p:nvPr/>
        </p:nvSpPr>
        <p:spPr>
          <a:xfrm>
            <a:off x="109207" y="903188"/>
            <a:ext cx="63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Thumb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nail</a:t>
            </a:r>
            <a:endParaRPr b="1" sz="11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097" y="0"/>
            <a:ext cx="51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30"/>
          <p:cNvSpPr/>
          <p:nvPr/>
        </p:nvSpPr>
        <p:spPr>
          <a:xfrm>
            <a:off x="1565100" y="0"/>
            <a:ext cx="2576700" cy="31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30"/>
          <p:cNvSpPr/>
          <p:nvPr/>
        </p:nvSpPr>
        <p:spPr>
          <a:xfrm>
            <a:off x="1790550" y="2301625"/>
            <a:ext cx="1996800" cy="31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30"/>
          <p:cNvSpPr/>
          <p:nvPr/>
        </p:nvSpPr>
        <p:spPr>
          <a:xfrm>
            <a:off x="3573600" y="4298425"/>
            <a:ext cx="2644500" cy="26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30"/>
          <p:cNvSpPr/>
          <p:nvPr/>
        </p:nvSpPr>
        <p:spPr>
          <a:xfrm>
            <a:off x="4008700" y="4027150"/>
            <a:ext cx="2146800" cy="14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75" y="-25325"/>
            <a:ext cx="7985400" cy="519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31"/>
          <p:cNvSpPr/>
          <p:nvPr/>
        </p:nvSpPr>
        <p:spPr>
          <a:xfrm>
            <a:off x="954900" y="4580125"/>
            <a:ext cx="3051300" cy="25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31"/>
          <p:cNvSpPr/>
          <p:nvPr/>
        </p:nvSpPr>
        <p:spPr>
          <a:xfrm>
            <a:off x="898650" y="1154000"/>
            <a:ext cx="2784300" cy="25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D600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32"/>
          <p:cNvSpPr/>
          <p:nvPr/>
        </p:nvSpPr>
        <p:spPr>
          <a:xfrm>
            <a:off x="881508" y="178106"/>
            <a:ext cx="345000" cy="67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D600"/>
          </a:solidFill>
          <a:ln cap="flat" cmpd="sng" w="539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8" name="Google Shape;1328;p132"/>
          <p:cNvSpPr/>
          <p:nvPr/>
        </p:nvSpPr>
        <p:spPr>
          <a:xfrm>
            <a:off x="285750" y="409575"/>
            <a:ext cx="8524800" cy="4505400"/>
          </a:xfrm>
          <a:prstGeom prst="roundRect">
            <a:avLst>
              <a:gd fmla="val 3115" name="adj"/>
            </a:avLst>
          </a:prstGeom>
          <a:solidFill>
            <a:schemeClr val="lt1"/>
          </a:solidFill>
          <a:ln cap="flat" cmpd="sng" w="539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9" name="Google Shape;1329;p132"/>
          <p:cNvSpPr/>
          <p:nvPr/>
        </p:nvSpPr>
        <p:spPr>
          <a:xfrm>
            <a:off x="1096804" y="178105"/>
            <a:ext cx="4117758" cy="464294"/>
          </a:xfrm>
          <a:custGeom>
            <a:rect b="b" l="l" r="r" t="t"/>
            <a:pathLst>
              <a:path extrusionOk="0" h="706150" w="5903595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F2D600"/>
          </a:solidFill>
          <a:ln cap="flat" cmpd="sng" w="53975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후기와 반성의 시간,,,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32"/>
          <p:cNvSpPr/>
          <p:nvPr/>
        </p:nvSpPr>
        <p:spPr>
          <a:xfrm>
            <a:off x="5062538" y="95250"/>
            <a:ext cx="195300" cy="199200"/>
          </a:xfrm>
          <a:prstGeom prst="star5">
            <a:avLst>
              <a:gd fmla="val 26851" name="adj"/>
              <a:gd fmla="val 105146" name="hf"/>
              <a:gd fmla="val 110557" name="vf"/>
            </a:avLst>
          </a:prstGeom>
          <a:solidFill>
            <a:schemeClr val="lt1"/>
          </a:solidFill>
          <a:ln cap="rnd" cmpd="sng" w="38100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1" name="Google Shape;1331;p132"/>
          <p:cNvSpPr txBox="1"/>
          <p:nvPr/>
        </p:nvSpPr>
        <p:spPr>
          <a:xfrm>
            <a:off x="6662050" y="2430075"/>
            <a:ext cx="2211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파일 여러개 업로드 하기.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2" name="Google Shape;133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75" y="851599"/>
            <a:ext cx="6181575" cy="3978350"/>
          </a:xfrm>
          <a:prstGeom prst="rect">
            <a:avLst/>
          </a:prstGeom>
          <a:noFill/>
          <a:ln cap="flat" cmpd="sng" w="53975">
            <a:solidFill>
              <a:srgbClr val="00808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" name="Google Shape;1337;p133"/>
          <p:cNvGrpSpPr/>
          <p:nvPr/>
        </p:nvGrpSpPr>
        <p:grpSpPr>
          <a:xfrm>
            <a:off x="280658" y="0"/>
            <a:ext cx="5740068" cy="5519025"/>
            <a:chOff x="374211" y="0"/>
            <a:chExt cx="7653424" cy="7358700"/>
          </a:xfrm>
        </p:grpSpPr>
        <p:sp>
          <p:nvSpPr>
            <p:cNvPr id="1338" name="Google Shape;1338;p133"/>
            <p:cNvSpPr/>
            <p:nvPr/>
          </p:nvSpPr>
          <p:spPr>
            <a:xfrm>
              <a:off x="374211" y="2155701"/>
              <a:ext cx="5094600" cy="5094600"/>
            </a:xfrm>
            <a:prstGeom prst="arc">
              <a:avLst>
                <a:gd fmla="val 7444093" name="adj1"/>
                <a:gd fmla="val 3531899" name="adj2"/>
              </a:avLst>
            </a:prstGeom>
            <a:noFill/>
            <a:ln cap="rnd" cmpd="sng" w="19050">
              <a:solidFill>
                <a:srgbClr val="FFC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39" name="Google Shape;1339;p133"/>
            <p:cNvGrpSpPr/>
            <p:nvPr/>
          </p:nvGrpSpPr>
          <p:grpSpPr>
            <a:xfrm>
              <a:off x="595087" y="0"/>
              <a:ext cx="7432548" cy="7358700"/>
              <a:chOff x="595087" y="0"/>
              <a:chExt cx="7432548" cy="7358700"/>
            </a:xfrm>
          </p:grpSpPr>
          <p:sp>
            <p:nvSpPr>
              <p:cNvPr id="1340" name="Google Shape;1340;p133"/>
              <p:cNvSpPr/>
              <p:nvPr/>
            </p:nvSpPr>
            <p:spPr>
              <a:xfrm>
                <a:off x="595087" y="0"/>
                <a:ext cx="7358700" cy="7358700"/>
              </a:xfrm>
              <a:prstGeom prst="arc">
                <a:avLst>
                  <a:gd fmla="val 16200000" name="adj1"/>
                  <a:gd fmla="val 3531899" name="adj2"/>
                </a:avLst>
              </a:prstGeom>
              <a:noFill/>
              <a:ln cap="rnd" cmpd="sng" w="19050">
                <a:solidFill>
                  <a:srgbClr val="FFC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41" name="Google Shape;1341;p133"/>
              <p:cNvSpPr/>
              <p:nvPr/>
            </p:nvSpPr>
            <p:spPr>
              <a:xfrm>
                <a:off x="7897135" y="3701143"/>
                <a:ext cx="130500" cy="130500"/>
              </a:xfrm>
              <a:prstGeom prst="ellipse">
                <a:avLst/>
              </a:prstGeom>
              <a:solidFill>
                <a:srgbClr val="FFC000"/>
              </a:solidFill>
              <a:ln cap="flat" cmpd="sng" w="19050">
                <a:solidFill>
                  <a:srgbClr val="2D3C5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42" name="Google Shape;1342;p133"/>
              <p:cNvSpPr/>
              <p:nvPr/>
            </p:nvSpPr>
            <p:spPr>
              <a:xfrm>
                <a:off x="7695298" y="4855029"/>
                <a:ext cx="130500" cy="1305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2D3C5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43" name="Google Shape;1343;p133"/>
              <p:cNvSpPr/>
              <p:nvPr/>
            </p:nvSpPr>
            <p:spPr>
              <a:xfrm>
                <a:off x="7767871" y="2618559"/>
                <a:ext cx="130500" cy="130500"/>
              </a:xfrm>
              <a:prstGeom prst="ellipse">
                <a:avLst/>
              </a:prstGeom>
              <a:solidFill>
                <a:srgbClr val="FF3300"/>
              </a:solidFill>
              <a:ln cap="flat" cmpd="sng" w="19050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44" name="Google Shape;1344;p133"/>
              <p:cNvSpPr/>
              <p:nvPr/>
            </p:nvSpPr>
            <p:spPr>
              <a:xfrm>
                <a:off x="7240468" y="1514672"/>
                <a:ext cx="78000" cy="78000"/>
              </a:xfrm>
              <a:prstGeom prst="ellipse">
                <a:avLst/>
              </a:prstGeom>
              <a:solidFill>
                <a:srgbClr val="A8D08C"/>
              </a:solidFill>
              <a:ln cap="flat" cmpd="sng" w="19050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45" name="Google Shape;1345;p133"/>
              <p:cNvSpPr/>
              <p:nvPr/>
            </p:nvSpPr>
            <p:spPr>
              <a:xfrm>
                <a:off x="6611818" y="816770"/>
                <a:ext cx="78000" cy="78000"/>
              </a:xfrm>
              <a:prstGeom prst="ellipse">
                <a:avLst/>
              </a:prstGeom>
              <a:solidFill>
                <a:srgbClr val="00B0F0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46" name="Google Shape;1346;p133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fmla="val 7444093" name="adj1"/>
                <a:gd fmla="val 3531899" name="adj2"/>
              </a:avLst>
            </a:prstGeom>
            <a:noFill/>
            <a:ln cap="rnd" cmpd="sng" w="19050">
              <a:solidFill>
                <a:srgbClr val="FFC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47" name="Google Shape;1347;p133"/>
          <p:cNvSpPr/>
          <p:nvPr/>
        </p:nvSpPr>
        <p:spPr>
          <a:xfrm>
            <a:off x="477045" y="908903"/>
            <a:ext cx="23688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solidFill>
                  <a:srgbClr val="F2D600"/>
                </a:solidFill>
              </a:rPr>
              <a:t>Thanks</a:t>
            </a:r>
            <a:endParaRPr sz="4800">
              <a:solidFill>
                <a:srgbClr val="F2D6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8"/>
          <p:cNvSpPr/>
          <p:nvPr/>
        </p:nvSpPr>
        <p:spPr>
          <a:xfrm>
            <a:off x="251520" y="465516"/>
            <a:ext cx="8640900" cy="44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68"/>
          <p:cNvSpPr/>
          <p:nvPr/>
        </p:nvSpPr>
        <p:spPr>
          <a:xfrm>
            <a:off x="4067944" y="55575"/>
            <a:ext cx="936000" cy="7020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68"/>
          <p:cNvSpPr txBox="1"/>
          <p:nvPr/>
        </p:nvSpPr>
        <p:spPr>
          <a:xfrm>
            <a:off x="3995936" y="359321"/>
            <a:ext cx="10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400">
                <a:solidFill>
                  <a:schemeClr val="lt1"/>
                </a:solidFill>
              </a:rPr>
              <a:t>4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8"/>
          <p:cNvSpPr txBox="1"/>
          <p:nvPr/>
        </p:nvSpPr>
        <p:spPr>
          <a:xfrm>
            <a:off x="3779912" y="843558"/>
            <a:ext cx="2736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구현</a:t>
            </a:r>
            <a:endParaRPr>
              <a:solidFill>
                <a:srgbClr val="008080"/>
              </a:solidFill>
            </a:endParaRPr>
          </a:p>
        </p:txBody>
      </p:sp>
      <p:pic>
        <p:nvPicPr>
          <p:cNvPr id="514" name="Google Shape;51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742" y="1723990"/>
            <a:ext cx="3740154" cy="198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5321" y="3147865"/>
            <a:ext cx="3290776" cy="112026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8"/>
          <p:cNvSpPr txBox="1"/>
          <p:nvPr/>
        </p:nvSpPr>
        <p:spPr>
          <a:xfrm>
            <a:off x="4211960" y="1491630"/>
            <a:ext cx="6887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Controller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68"/>
          <p:cNvSpPr txBox="1"/>
          <p:nvPr/>
        </p:nvSpPr>
        <p:spPr>
          <a:xfrm>
            <a:off x="4211960" y="2841780"/>
            <a:ext cx="6887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writeBoard.html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8" name="Google Shape;51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7942" y="1783854"/>
            <a:ext cx="4311458" cy="825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68"/>
          <p:cNvGrpSpPr/>
          <p:nvPr/>
        </p:nvGrpSpPr>
        <p:grpSpPr>
          <a:xfrm>
            <a:off x="149762" y="649642"/>
            <a:ext cx="485145" cy="635800"/>
            <a:chOff x="2700416" y="1215041"/>
            <a:chExt cx="646860" cy="847733"/>
          </a:xfrm>
        </p:grpSpPr>
        <p:sp>
          <p:nvSpPr>
            <p:cNvPr id="520" name="Google Shape;520;p68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1" name="Google Shape;521;p68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2" name="Google Shape;522;p68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3" name="Google Shape;523;p68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p68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68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68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68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p68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9" name="Google Shape;529;p68"/>
          <p:cNvSpPr/>
          <p:nvPr/>
        </p:nvSpPr>
        <p:spPr>
          <a:xfrm>
            <a:off x="109207" y="903188"/>
            <a:ext cx="63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Thumb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nail</a:t>
            </a:r>
            <a:endParaRPr b="1"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8080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9"/>
          <p:cNvSpPr/>
          <p:nvPr/>
        </p:nvSpPr>
        <p:spPr>
          <a:xfrm>
            <a:off x="251520" y="465516"/>
            <a:ext cx="8640900" cy="44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69"/>
          <p:cNvSpPr/>
          <p:nvPr/>
        </p:nvSpPr>
        <p:spPr>
          <a:xfrm>
            <a:off x="4067944" y="55575"/>
            <a:ext cx="936000" cy="7020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69"/>
          <p:cNvSpPr txBox="1"/>
          <p:nvPr/>
        </p:nvSpPr>
        <p:spPr>
          <a:xfrm>
            <a:off x="3995936" y="359321"/>
            <a:ext cx="10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2400">
                <a:solidFill>
                  <a:schemeClr val="lt1"/>
                </a:solidFill>
              </a:rPr>
              <a:t>5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9"/>
          <p:cNvSpPr txBox="1"/>
          <p:nvPr/>
        </p:nvSpPr>
        <p:spPr>
          <a:xfrm>
            <a:off x="3779912" y="843558"/>
            <a:ext cx="2736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0808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구현</a:t>
            </a:r>
            <a:endParaRPr>
              <a:solidFill>
                <a:srgbClr val="008080"/>
              </a:solidFill>
            </a:endParaRPr>
          </a:p>
        </p:txBody>
      </p:sp>
      <p:pic>
        <p:nvPicPr>
          <p:cNvPr id="539" name="Google Shape;53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626645"/>
            <a:ext cx="2558282" cy="216024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9"/>
          <p:cNvSpPr txBox="1"/>
          <p:nvPr/>
        </p:nvSpPr>
        <p:spPr>
          <a:xfrm>
            <a:off x="3779912" y="1476821"/>
            <a:ext cx="676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Controller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69"/>
          <p:cNvSpPr txBox="1"/>
          <p:nvPr/>
        </p:nvSpPr>
        <p:spPr>
          <a:xfrm>
            <a:off x="3707904" y="2880977"/>
            <a:ext cx="676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writeBoard.html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2" name="Google Shape;54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6114" y="3171935"/>
            <a:ext cx="4778335" cy="116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1920" y="1775089"/>
            <a:ext cx="4680520" cy="980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69"/>
          <p:cNvGrpSpPr/>
          <p:nvPr/>
        </p:nvGrpSpPr>
        <p:grpSpPr>
          <a:xfrm>
            <a:off x="149762" y="649642"/>
            <a:ext cx="485145" cy="635800"/>
            <a:chOff x="2700416" y="1215041"/>
            <a:chExt cx="646860" cy="847733"/>
          </a:xfrm>
        </p:grpSpPr>
        <p:sp>
          <p:nvSpPr>
            <p:cNvPr id="545" name="Google Shape;545;p69"/>
            <p:cNvSpPr/>
            <p:nvPr/>
          </p:nvSpPr>
          <p:spPr>
            <a:xfrm flipH="1" rot="5400000">
              <a:off x="2618816" y="1358007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6" name="Google Shape;546;p69"/>
            <p:cNvSpPr/>
            <p:nvPr/>
          </p:nvSpPr>
          <p:spPr>
            <a:xfrm flipH="1" rot="5400000">
              <a:off x="2679777" y="1395274"/>
              <a:ext cx="749100" cy="585900"/>
            </a:xfrm>
            <a:prstGeom prst="parallelogram">
              <a:avLst>
                <a:gd fmla="val 43015" name="adj"/>
              </a:avLst>
            </a:prstGeom>
            <a:solidFill>
              <a:schemeClr val="lt1"/>
            </a:solidFill>
            <a:ln cap="rnd" cmpd="sng" w="95250">
              <a:solidFill>
                <a:srgbClr val="F2D6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r" dir="13500000" dist="38100">
                <a:srgbClr val="262626"/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p69"/>
            <p:cNvSpPr/>
            <p:nvPr/>
          </p:nvSpPr>
          <p:spPr>
            <a:xfrm>
              <a:off x="3162351" y="1215041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8" name="Google Shape;548;p69"/>
            <p:cNvSpPr/>
            <p:nvPr/>
          </p:nvSpPr>
          <p:spPr>
            <a:xfrm>
              <a:off x="3092136" y="1251148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9" name="Google Shape;549;p69"/>
            <p:cNvSpPr/>
            <p:nvPr/>
          </p:nvSpPr>
          <p:spPr>
            <a:xfrm>
              <a:off x="3019867" y="1279672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p69"/>
            <p:cNvSpPr/>
            <p:nvPr/>
          </p:nvSpPr>
          <p:spPr>
            <a:xfrm>
              <a:off x="2941671" y="131359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1" name="Google Shape;551;p69"/>
            <p:cNvSpPr/>
            <p:nvPr/>
          </p:nvSpPr>
          <p:spPr>
            <a:xfrm>
              <a:off x="2871456" y="1347427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p69"/>
            <p:cNvSpPr/>
            <p:nvPr/>
          </p:nvSpPr>
          <p:spPr>
            <a:xfrm>
              <a:off x="2803222" y="1373589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" name="Google Shape;553;p69"/>
            <p:cNvSpPr/>
            <p:nvPr/>
          </p:nvSpPr>
          <p:spPr>
            <a:xfrm>
              <a:off x="2730566" y="1410856"/>
              <a:ext cx="112658" cy="103732"/>
            </a:xfrm>
            <a:custGeom>
              <a:rect b="b" l="l" r="r" t="t"/>
              <a:pathLst>
                <a:path extrusionOk="0" h="103732" w="112658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cap="rnd" cmpd="sng" w="28575">
              <a:solidFill>
                <a:srgbClr val="F2D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4" name="Google Shape;554;p69"/>
          <p:cNvSpPr/>
          <p:nvPr/>
        </p:nvSpPr>
        <p:spPr>
          <a:xfrm>
            <a:off x="109207" y="903188"/>
            <a:ext cx="63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Thumb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nail</a:t>
            </a:r>
            <a:endParaRPr b="1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